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s/slide5.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removePersonalInfoOnSave="1">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12192000" cy="6858000"/>
  <p:notesSz cx="6858000" cy="12192000"/>
  <p:defaultTextStyle>
    <a:defPPr>
      <a:defRPr lang="zh-CN"/>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presProps" Target="presProps.xml" /><Relationship Id="rId13" Type="http://schemas.openxmlformats.org/officeDocument/2006/relationships/tableStyles" Target="tableStyles.xml" /><Relationship Id="rId14"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标题幻灯片">
    <p:spTree>
      <p:nvGrpSpPr>
        <p:cNvPr id="1" name="" hidden="0"/>
        <p:cNvGrpSpPr/>
        <p:nvPr isPhoto="0" userDrawn="0"/>
      </p:nvGrpSpPr>
      <p:grpSpPr bwMode="auto">
        <a:xfrm>
          <a:off x="0" y="0"/>
          <a:ext cx="0" cy="0"/>
          <a:chOff x="0" y="0"/>
          <a:chExt cx="0" cy="0"/>
        </a:xfrm>
      </p:grpSpPr>
      <p:sp>
        <p:nvSpPr>
          <p:cNvPr id="4" name="标题 1" hidden="0"/>
          <p:cNvSpPr>
            <a:spLocks noGrp="1"/>
          </p:cNvSpPr>
          <p:nvPr isPhoto="0" userDrawn="0">
            <p:ph type="ctrTitle" hasCustomPrompt="1"/>
          </p:nvPr>
        </p:nvSpPr>
        <p:spPr bwMode="auto">
          <a:xfrm>
            <a:off x="1524000" y="1854199"/>
            <a:ext cx="9144000" cy="1655763"/>
          </a:xfrm>
        </p:spPr>
        <p:txBody>
          <a:bodyPr anchor="b">
            <a:normAutofit/>
          </a:bodyPr>
          <a:lstStyle>
            <a:lvl1pPr algn="ctr">
              <a:defRPr sz="7200" b="0"/>
            </a:lvl1pPr>
          </a:lstStyle>
          <a:p>
            <a:pPr>
              <a:defRPr/>
            </a:pPr>
            <a:r>
              <a:rPr lang="zh-CN"/>
              <a:t>单击此处编辑标题</a:t>
            </a:r>
            <a:endParaRPr/>
          </a:p>
        </p:txBody>
      </p:sp>
      <p:sp>
        <p:nvSpPr>
          <p:cNvPr id="5" name="副标题 2" hidden="0"/>
          <p:cNvSpPr>
            <a:spLocks noGrp="1"/>
          </p:cNvSpPr>
          <p:nvPr isPhoto="0" userDrawn="0">
            <p:ph type="subTitle" idx="1" hasCustomPrompt="0"/>
          </p:nvPr>
        </p:nvSpPr>
        <p:spPr bwMode="auto">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zh-CN"/>
              <a:t>单击此处编辑母版副标题样式</a:t>
            </a:r>
            <a:endParaRPr/>
          </a:p>
        </p:txBody>
      </p:sp>
      <p:sp>
        <p:nvSpPr>
          <p:cNvPr id="6" name="日期占位符 3" hidden="0"/>
          <p:cNvSpPr>
            <a:spLocks noGrp="1"/>
          </p:cNvSpPr>
          <p:nvPr isPhoto="0" userDrawn="0">
            <p:ph type="dt" sz="half" idx="10" hasCustomPrompt="0"/>
          </p:nvPr>
        </p:nvSpPr>
        <p:spPr bwMode="auto"/>
        <p:txBody>
          <a:bodyPr/>
          <a:lstStyle/>
          <a:p>
            <a:pPr>
              <a:defRPr/>
            </a:pPr>
            <a:fld id="{D997B5FA-0921-464F-AAE1-844C04324D75}" type="datetimeFigureOut">
              <a:rPr lang="zh-CN"/>
              <a:t/>
            </a:fld>
            <a:endParaRPr lang="zh-CN"/>
          </a:p>
        </p:txBody>
      </p:sp>
      <p:sp>
        <p:nvSpPr>
          <p:cNvPr id="7" name="页脚占位符 4" hidden="0"/>
          <p:cNvSpPr>
            <a:spLocks noGrp="1"/>
          </p:cNvSpPr>
          <p:nvPr isPhoto="0" userDrawn="0">
            <p:ph type="ftr" sz="quarter" idx="11" hasCustomPrompt="0"/>
          </p:nvPr>
        </p:nvSpPr>
        <p:spPr bwMode="auto"/>
        <p:txBody>
          <a:bodyPr/>
          <a:lstStyle/>
          <a:p>
            <a:pPr>
              <a:defRPr/>
            </a:pPr>
            <a:endParaRPr lang="zh-CN"/>
          </a:p>
        </p:txBody>
      </p:sp>
      <p:sp>
        <p:nvSpPr>
          <p:cNvPr id="8" name="灯片编号占位符 5" hidden="0"/>
          <p:cNvSpPr>
            <a:spLocks noGrp="1"/>
          </p:cNvSpPr>
          <p:nvPr isPhoto="0" userDrawn="0">
            <p:ph type="sldNum" sz="quarter" idx="12" hasCustomPrompt="0"/>
          </p:nvPr>
        </p:nvSpPr>
        <p:spPr bwMode="auto"/>
        <p:txBody>
          <a:bodyPr/>
          <a:lstStyle/>
          <a:p>
            <a:pPr>
              <a:defRPr/>
            </a:pPr>
            <a:fld id="{565CE74E-AB26-4998-AD42-012C4C1AD076}" type="slidenum">
              <a:rPr lang="zh-CN"/>
              <a:t/>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标题和内容">
    <p:spTree>
      <p:nvGrpSpPr>
        <p:cNvPr id="1" name="" hidden="0"/>
        <p:cNvGrpSpPr/>
        <p:nvPr isPhoto="0" userDrawn="0"/>
      </p:nvGrpSpPr>
      <p:grpSpPr bwMode="auto">
        <a:xfrm>
          <a:off x="0" y="0"/>
          <a:ext cx="0" cy="0"/>
          <a:chOff x="0" y="0"/>
          <a:chExt cx="0" cy="0"/>
        </a:xfrm>
      </p:grpSpPr>
      <p:sp>
        <p:nvSpPr>
          <p:cNvPr id="4" name="标题 1" hidden="0"/>
          <p:cNvSpPr>
            <a:spLocks noGrp="1"/>
          </p:cNvSpPr>
          <p:nvPr isPhoto="0" userDrawn="0">
            <p:ph type="title" hasCustomPrompt="0"/>
          </p:nvPr>
        </p:nvSpPr>
        <p:spPr bwMode="auto"/>
        <p:txBody>
          <a:bodyPr anchor="ctr" anchorCtr="0"/>
          <a:lstStyle/>
          <a:p>
            <a:pPr>
              <a:defRPr/>
            </a:pPr>
            <a:r>
              <a:rPr lang="zh-CN"/>
              <a:t>单击此处编辑母版标题样式</a:t>
            </a:r>
            <a:endParaRPr/>
          </a:p>
        </p:txBody>
      </p:sp>
      <p:sp>
        <p:nvSpPr>
          <p:cNvPr id="5" name="内容占位符 2" hidden="0"/>
          <p:cNvSpPr>
            <a:spLocks noGrp="1"/>
          </p:cNvSpPr>
          <p:nvPr isPhoto="0" userDrawn="0">
            <p:ph idx="1" hasCustomPrompt="0"/>
          </p:nvPr>
        </p:nvSpPr>
        <p:spPr bwMode="auto"/>
        <p:txBody>
          <a:bodyPr/>
          <a:lstStyle>
            <a:lvl1pPr>
              <a:defRPr sz="2400"/>
            </a:lvl1pPr>
            <a:lvl2pPr>
              <a:defRPr sz="2000"/>
            </a:lvl2pPr>
            <a:lvl3pPr>
              <a:defRPr sz="1800"/>
            </a:lvl3pPr>
            <a:lvl4pPr>
              <a:defRPr sz="1800"/>
            </a:lvl4pPr>
            <a:lvl5pPr>
              <a:defRPr sz="1800"/>
            </a:lvl5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6" name="日期占位符 3" hidden="0"/>
          <p:cNvSpPr>
            <a:spLocks noGrp="1"/>
          </p:cNvSpPr>
          <p:nvPr isPhoto="0" userDrawn="0">
            <p:ph type="dt" sz="half" idx="10" hasCustomPrompt="0"/>
          </p:nvPr>
        </p:nvSpPr>
        <p:spPr bwMode="auto"/>
        <p:txBody>
          <a:bodyPr/>
          <a:lstStyle/>
          <a:p>
            <a:pPr>
              <a:defRPr/>
            </a:pPr>
            <a:fld id="{760FBDFE-C587-4B4C-A407-44438C67B59E}" type="datetimeFigureOut">
              <a:rPr lang="zh-CN"/>
              <a:t/>
            </a:fld>
            <a:endParaRPr lang="zh-CN"/>
          </a:p>
        </p:txBody>
      </p:sp>
      <p:sp>
        <p:nvSpPr>
          <p:cNvPr id="7" name="页脚占位符 4" hidden="0"/>
          <p:cNvSpPr>
            <a:spLocks noGrp="1"/>
          </p:cNvSpPr>
          <p:nvPr isPhoto="0" userDrawn="0">
            <p:ph type="ftr" sz="quarter" idx="11" hasCustomPrompt="0"/>
          </p:nvPr>
        </p:nvSpPr>
        <p:spPr bwMode="auto"/>
        <p:txBody>
          <a:bodyPr/>
          <a:lstStyle/>
          <a:p>
            <a:pPr>
              <a:defRPr/>
            </a:pPr>
            <a:endParaRPr lang="zh-CN"/>
          </a:p>
        </p:txBody>
      </p:sp>
      <p:sp>
        <p:nvSpPr>
          <p:cNvPr id="8" name="灯片编号占位符 5" hidden="0"/>
          <p:cNvSpPr>
            <a:spLocks noGrp="1"/>
          </p:cNvSpPr>
          <p:nvPr isPhoto="0" userDrawn="0">
            <p:ph type="sldNum" sz="quarter" idx="12" hasCustomPrompt="0"/>
          </p:nvPr>
        </p:nvSpPr>
        <p:spPr bwMode="auto"/>
        <p:txBody>
          <a:bodyPr/>
          <a:lstStyle/>
          <a:p>
            <a:pPr>
              <a:defRPr/>
            </a:pPr>
            <a:fld id="{49AE70B2-8BF9-45C0-BB95-33D1B9D3A854}" type="slidenum">
              <a:rPr lang="zh-CN"/>
              <a:t/>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两栏内容">
    <p:spTree>
      <p:nvGrpSpPr>
        <p:cNvPr id="1" name="" hidden="0"/>
        <p:cNvGrpSpPr/>
        <p:nvPr isPhoto="0" userDrawn="0"/>
      </p:nvGrpSpPr>
      <p:grpSpPr bwMode="auto">
        <a:xfrm>
          <a:off x="0" y="0"/>
          <a:ext cx="0" cy="0"/>
          <a:chOff x="0" y="0"/>
          <a:chExt cx="0" cy="0"/>
        </a:xfrm>
      </p:grpSpPr>
      <p:sp>
        <p:nvSpPr>
          <p:cNvPr id="4" name="标题 1" hidden="0"/>
          <p:cNvSpPr>
            <a:spLocks noGrp="1"/>
          </p:cNvSpPr>
          <p:nvPr isPhoto="0" userDrawn="0">
            <p:ph type="title" hasCustomPrompt="0"/>
          </p:nvPr>
        </p:nvSpPr>
        <p:spPr bwMode="auto"/>
        <p:txBody>
          <a:bodyPr anchor="ctr" anchorCtr="0"/>
          <a:lstStyle/>
          <a:p>
            <a:pPr>
              <a:defRPr/>
            </a:pPr>
            <a:r>
              <a:rPr lang="zh-CN"/>
              <a:t>单击此处编辑母版标题样式</a:t>
            </a:r>
            <a:endParaRPr/>
          </a:p>
        </p:txBody>
      </p:sp>
      <p:sp>
        <p:nvSpPr>
          <p:cNvPr id="5" name="内容占位符 2" hidden="0"/>
          <p:cNvSpPr>
            <a:spLocks noGrp="1"/>
          </p:cNvSpPr>
          <p:nvPr isPhoto="0" userDrawn="0">
            <p:ph sz="half" idx="1" hasCustomPrompt="0"/>
          </p:nvPr>
        </p:nvSpPr>
        <p:spPr bwMode="auto">
          <a:xfrm>
            <a:off x="838200" y="1825625"/>
            <a:ext cx="5181600" cy="4351338"/>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6" name="内容占位符 3" hidden="0"/>
          <p:cNvSpPr>
            <a:spLocks noGrp="1"/>
          </p:cNvSpPr>
          <p:nvPr isPhoto="0" userDrawn="0">
            <p:ph sz="half" idx="2" hasCustomPrompt="0"/>
          </p:nvPr>
        </p:nvSpPr>
        <p:spPr bwMode="auto">
          <a:xfrm>
            <a:off x="6172200" y="1825625"/>
            <a:ext cx="5181600" cy="4351338"/>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7" name="日期占位符 4" hidden="0"/>
          <p:cNvSpPr>
            <a:spLocks noGrp="1"/>
          </p:cNvSpPr>
          <p:nvPr isPhoto="0" userDrawn="0">
            <p:ph type="dt" sz="half" idx="10" hasCustomPrompt="0"/>
          </p:nvPr>
        </p:nvSpPr>
        <p:spPr bwMode="auto"/>
        <p:txBody>
          <a:bodyPr/>
          <a:lstStyle/>
          <a:p>
            <a:pPr>
              <a:defRPr/>
            </a:pPr>
            <a:fld id="{760FBDFE-C587-4B4C-A407-44438C67B59E}" type="datetimeFigureOut">
              <a:rPr lang="zh-CN"/>
              <a:t/>
            </a:fld>
            <a:endParaRPr lang="zh-CN"/>
          </a:p>
        </p:txBody>
      </p:sp>
      <p:sp>
        <p:nvSpPr>
          <p:cNvPr id="8" name="页脚占位符 5" hidden="0"/>
          <p:cNvSpPr>
            <a:spLocks noGrp="1"/>
          </p:cNvSpPr>
          <p:nvPr isPhoto="0" userDrawn="0">
            <p:ph type="ftr" sz="quarter" idx="11" hasCustomPrompt="0"/>
          </p:nvPr>
        </p:nvSpPr>
        <p:spPr bwMode="auto"/>
        <p:txBody>
          <a:bodyPr/>
          <a:lstStyle/>
          <a:p>
            <a:pPr>
              <a:defRPr/>
            </a:pPr>
            <a:endParaRPr lang="zh-CN"/>
          </a:p>
        </p:txBody>
      </p:sp>
      <p:sp>
        <p:nvSpPr>
          <p:cNvPr id="9" name="灯片编号占位符 6" hidden="0"/>
          <p:cNvSpPr>
            <a:spLocks noGrp="1"/>
          </p:cNvSpPr>
          <p:nvPr isPhoto="0" userDrawn="0">
            <p:ph type="sldNum" sz="quarter" idx="12" hasCustomPrompt="0"/>
          </p:nvPr>
        </p:nvSpPr>
        <p:spPr bwMode="auto"/>
        <p:txBody>
          <a:bodyPr/>
          <a:lstStyle/>
          <a:p>
            <a:pPr>
              <a:defRPr/>
            </a:pPr>
            <a:fld id="{49AE70B2-8BF9-45C0-BB95-33D1B9D3A854}" type="slidenum">
              <a:rPr lang="zh-CN"/>
              <a:t/>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比较">
    <p:spTree>
      <p:nvGrpSpPr>
        <p:cNvPr id="1" name="" hidden="0"/>
        <p:cNvGrpSpPr/>
        <p:nvPr isPhoto="0" userDrawn="0"/>
      </p:nvGrpSpPr>
      <p:grpSpPr bwMode="auto">
        <a:xfrm>
          <a:off x="0" y="0"/>
          <a:ext cx="0" cy="0"/>
          <a:chOff x="0" y="0"/>
          <a:chExt cx="0" cy="0"/>
        </a:xfrm>
      </p:grpSpPr>
      <p:sp>
        <p:nvSpPr>
          <p:cNvPr id="4" name="标题 1" hidden="0"/>
          <p:cNvSpPr>
            <a:spLocks noGrp="1"/>
          </p:cNvSpPr>
          <p:nvPr isPhoto="0" userDrawn="0">
            <p:ph type="title" hasCustomPrompt="0"/>
          </p:nvPr>
        </p:nvSpPr>
        <p:spPr bwMode="auto">
          <a:xfrm>
            <a:off x="839788" y="365125"/>
            <a:ext cx="10515600" cy="1325563"/>
          </a:xfrm>
        </p:spPr>
        <p:txBody>
          <a:bodyPr anchor="ctr" anchorCtr="0"/>
          <a:lstStyle/>
          <a:p>
            <a:pPr>
              <a:defRPr/>
            </a:pPr>
            <a:r>
              <a:rPr lang="zh-CN"/>
              <a:t>单击此处编辑母版标题样式</a:t>
            </a:r>
            <a:endParaRPr/>
          </a:p>
        </p:txBody>
      </p:sp>
      <p:sp>
        <p:nvSpPr>
          <p:cNvPr id="5" name="文本占位符 2" hidden="0"/>
          <p:cNvSpPr>
            <a:spLocks noGrp="1"/>
          </p:cNvSpPr>
          <p:nvPr isPhoto="0" userDrawn="0">
            <p:ph type="body" idx="1" hasCustomPrompt="0"/>
          </p:nvPr>
        </p:nvSpPr>
        <p:spPr bwMode="auto">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zh-CN"/>
              <a:t>单击此处编辑母版文本样式</a:t>
            </a:r>
            <a:endParaRPr/>
          </a:p>
        </p:txBody>
      </p:sp>
      <p:sp>
        <p:nvSpPr>
          <p:cNvPr id="6" name="内容占位符 3" hidden="0"/>
          <p:cNvSpPr>
            <a:spLocks noGrp="1"/>
          </p:cNvSpPr>
          <p:nvPr isPhoto="0" userDrawn="0">
            <p:ph sz="half" idx="2" hasCustomPrompt="0"/>
          </p:nvPr>
        </p:nvSpPr>
        <p:spPr bwMode="auto">
          <a:xfrm>
            <a:off x="839788" y="2615609"/>
            <a:ext cx="5157787" cy="3574054"/>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7" name="文本占位符 4" hidden="0"/>
          <p:cNvSpPr>
            <a:spLocks noGrp="1"/>
          </p:cNvSpPr>
          <p:nvPr isPhoto="0" userDrawn="0">
            <p:ph type="body" sz="quarter" idx="3" hasCustomPrompt="0"/>
          </p:nvPr>
        </p:nvSpPr>
        <p:spPr bwMode="auto">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zh-CN"/>
              <a:t>单击此处编辑母版文本样式</a:t>
            </a:r>
            <a:endParaRPr/>
          </a:p>
        </p:txBody>
      </p:sp>
      <p:sp>
        <p:nvSpPr>
          <p:cNvPr id="8" name="内容占位符 5" hidden="0"/>
          <p:cNvSpPr>
            <a:spLocks noGrp="1"/>
          </p:cNvSpPr>
          <p:nvPr isPhoto="0" userDrawn="0">
            <p:ph sz="quarter" idx="4" hasCustomPrompt="0"/>
          </p:nvPr>
        </p:nvSpPr>
        <p:spPr bwMode="auto">
          <a:xfrm>
            <a:off x="6172200" y="2615609"/>
            <a:ext cx="5183188" cy="3574054"/>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9" name="日期占位符 6" hidden="0"/>
          <p:cNvSpPr>
            <a:spLocks noGrp="1"/>
          </p:cNvSpPr>
          <p:nvPr isPhoto="0" userDrawn="0">
            <p:ph type="dt" sz="half" idx="10" hasCustomPrompt="0"/>
          </p:nvPr>
        </p:nvSpPr>
        <p:spPr bwMode="auto"/>
        <p:txBody>
          <a:bodyPr/>
          <a:lstStyle/>
          <a:p>
            <a:pPr>
              <a:defRPr/>
            </a:pPr>
            <a:fld id="{760FBDFE-C587-4B4C-A407-44438C67B59E}" type="datetimeFigureOut">
              <a:rPr lang="zh-CN"/>
              <a:t/>
            </a:fld>
            <a:endParaRPr lang="zh-CN"/>
          </a:p>
        </p:txBody>
      </p:sp>
      <p:sp>
        <p:nvSpPr>
          <p:cNvPr id="10" name="页脚占位符 7" hidden="0"/>
          <p:cNvSpPr>
            <a:spLocks noGrp="1"/>
          </p:cNvSpPr>
          <p:nvPr isPhoto="0" userDrawn="0">
            <p:ph type="ftr" sz="quarter" idx="11" hasCustomPrompt="0"/>
          </p:nvPr>
        </p:nvSpPr>
        <p:spPr bwMode="auto"/>
        <p:txBody>
          <a:bodyPr/>
          <a:lstStyle/>
          <a:p>
            <a:pPr>
              <a:defRPr/>
            </a:pPr>
            <a:endParaRPr lang="zh-CN"/>
          </a:p>
        </p:txBody>
      </p:sp>
      <p:sp>
        <p:nvSpPr>
          <p:cNvPr id="11" name="灯片编号占位符 8" hidden="0"/>
          <p:cNvSpPr>
            <a:spLocks noGrp="1"/>
          </p:cNvSpPr>
          <p:nvPr isPhoto="0" userDrawn="0">
            <p:ph type="sldNum" sz="quarter" idx="12" hasCustomPrompt="0"/>
          </p:nvPr>
        </p:nvSpPr>
        <p:spPr bwMode="auto"/>
        <p:txBody>
          <a:bodyPr/>
          <a:lstStyle/>
          <a:p>
            <a:pPr>
              <a:defRPr/>
            </a:pPr>
            <a:fld id="{49AE70B2-8BF9-45C0-BB95-33D1B9D3A854}" type="slidenum">
              <a:rPr lang="zh-CN"/>
              <a:t/>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仅标题">
    <p:spTree>
      <p:nvGrpSpPr>
        <p:cNvPr id="1" name="" hidden="0"/>
        <p:cNvGrpSpPr/>
        <p:nvPr isPhoto="0" userDrawn="0"/>
      </p:nvGrpSpPr>
      <p:grpSpPr bwMode="auto">
        <a:xfrm>
          <a:off x="0" y="0"/>
          <a:ext cx="0" cy="0"/>
          <a:chOff x="0" y="0"/>
          <a:chExt cx="0" cy="0"/>
        </a:xfrm>
      </p:grpSpPr>
      <p:sp>
        <p:nvSpPr>
          <p:cNvPr id="4" name="标题 1" hidden="0"/>
          <p:cNvSpPr>
            <a:spLocks noGrp="1"/>
          </p:cNvSpPr>
          <p:nvPr isPhoto="0" userDrawn="0">
            <p:ph type="title" hasCustomPrompt="1"/>
          </p:nvPr>
        </p:nvSpPr>
        <p:spPr bwMode="auto">
          <a:xfrm>
            <a:off x="3238500" y="2159000"/>
            <a:ext cx="5715000" cy="1382450"/>
          </a:xfrm>
        </p:spPr>
        <p:txBody>
          <a:bodyPr anchor="b" anchorCtr="0">
            <a:normAutofit/>
          </a:bodyPr>
          <a:lstStyle>
            <a:lvl1pPr algn="ctr">
              <a:defRPr sz="8000" b="0">
                <a:solidFill>
                  <a:schemeClr val="tx1"/>
                </a:solidFill>
              </a:defRPr>
            </a:lvl1pPr>
          </a:lstStyle>
          <a:p>
            <a:pPr>
              <a:defRPr/>
            </a:pPr>
            <a:r>
              <a:rPr lang="zh-CN"/>
              <a:t>编辑标题</a:t>
            </a:r>
            <a:endParaRPr/>
          </a:p>
        </p:txBody>
      </p:sp>
      <p:sp>
        <p:nvSpPr>
          <p:cNvPr id="5" name="日期占位符 2" hidden="0"/>
          <p:cNvSpPr>
            <a:spLocks noGrp="1"/>
          </p:cNvSpPr>
          <p:nvPr isPhoto="0" userDrawn="0">
            <p:ph type="dt" sz="half" idx="10" hasCustomPrompt="0"/>
          </p:nvPr>
        </p:nvSpPr>
        <p:spPr bwMode="auto"/>
        <p:txBody>
          <a:bodyPr/>
          <a:lstStyle/>
          <a:p>
            <a:pPr>
              <a:defRPr/>
            </a:pPr>
            <a:fld id="{20DD7636-5BE1-44BC-BB5F-15739D9E18E1}" type="datetimeFigureOut">
              <a:rPr lang="zh-CN"/>
              <a:t/>
            </a:fld>
            <a:endParaRPr lang="zh-CN"/>
          </a:p>
        </p:txBody>
      </p:sp>
      <p:sp>
        <p:nvSpPr>
          <p:cNvPr id="6" name="页脚占位符 3" hidden="0"/>
          <p:cNvSpPr>
            <a:spLocks noGrp="1"/>
          </p:cNvSpPr>
          <p:nvPr isPhoto="0" userDrawn="0">
            <p:ph type="ftr" sz="quarter" idx="11" hasCustomPrompt="0"/>
          </p:nvPr>
        </p:nvSpPr>
        <p:spPr bwMode="auto"/>
        <p:txBody>
          <a:bodyPr/>
          <a:lstStyle/>
          <a:p>
            <a:pPr>
              <a:defRPr/>
            </a:pPr>
            <a:endParaRPr lang="zh-CN"/>
          </a:p>
        </p:txBody>
      </p:sp>
      <p:sp>
        <p:nvSpPr>
          <p:cNvPr id="7" name="灯片编号占位符 4" hidden="0"/>
          <p:cNvSpPr>
            <a:spLocks noGrp="1"/>
          </p:cNvSpPr>
          <p:nvPr isPhoto="0" userDrawn="0">
            <p:ph type="sldNum" sz="quarter" idx="12" hasCustomPrompt="0"/>
          </p:nvPr>
        </p:nvSpPr>
        <p:spPr bwMode="auto"/>
        <p:txBody>
          <a:bodyPr/>
          <a:lstStyle/>
          <a:p>
            <a:pPr>
              <a:defRPr/>
            </a:pPr>
            <a:fld id="{E87C0E1D-24C4-406F-9615-DBDA8D2D1F93}" type="slidenum">
              <a:rPr lang="zh-CN"/>
              <a:t/>
            </a:fld>
            <a:endParaRPr lang="zh-CN"/>
          </a:p>
        </p:txBody>
      </p:sp>
      <p:sp>
        <p:nvSpPr>
          <p:cNvPr id="8" name="内容占位符 36" hidden="0"/>
          <p:cNvSpPr>
            <a:spLocks noGrp="1"/>
          </p:cNvSpPr>
          <p:nvPr isPhoto="0" userDrawn="0">
            <p:ph sz="quarter" idx="13" hasCustomPrompt="1"/>
          </p:nvPr>
        </p:nvSpPr>
        <p:spPr bwMode="auto">
          <a:xfrm>
            <a:off x="3238500" y="3733201"/>
            <a:ext cx="5715000" cy="1185937"/>
          </a:xfrm>
        </p:spPr>
        <p:txBody>
          <a:bodyPr>
            <a:normAutofit/>
          </a:bodyPr>
          <a:lstStyle>
            <a:lvl1pPr marL="0" indent="0" algn="ctr">
              <a:buNone/>
              <a:defRPr sz="3200">
                <a:solidFill>
                  <a:schemeClr val="tx1"/>
                </a:solidFill>
              </a:defRPr>
            </a:lvl1pPr>
          </a:lstStyle>
          <a:p>
            <a:pPr lvl="0">
              <a:defRPr/>
            </a:pPr>
            <a:r>
              <a:rPr lang="zh-CN"/>
              <a:t>编辑文本</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空白">
    <p:spTree>
      <p:nvGrpSpPr>
        <p:cNvPr id="1" name="" hidden="0"/>
        <p:cNvGrpSpPr/>
        <p:nvPr isPhoto="0" userDrawn="0"/>
      </p:nvGrpSpPr>
      <p:grpSpPr bwMode="auto">
        <a:xfrm>
          <a:off x="0" y="0"/>
          <a:ext cx="0" cy="0"/>
          <a:chOff x="0" y="0"/>
          <a:chExt cx="0" cy="0"/>
        </a:xfrm>
      </p:grpSpPr>
      <p:sp>
        <p:nvSpPr>
          <p:cNvPr id="4" name="日期占位符 1" hidden="0"/>
          <p:cNvSpPr>
            <a:spLocks noGrp="1"/>
          </p:cNvSpPr>
          <p:nvPr isPhoto="0" userDrawn="0">
            <p:ph type="dt" sz="half" idx="10" hasCustomPrompt="0"/>
          </p:nvPr>
        </p:nvSpPr>
        <p:spPr bwMode="auto"/>
        <p:txBody>
          <a:bodyPr/>
          <a:lstStyle/>
          <a:p>
            <a:pPr>
              <a:defRPr/>
            </a:pPr>
            <a:fld id="{760FBDFE-C587-4B4C-A407-44438C67B59E}" type="datetimeFigureOut">
              <a:rPr lang="zh-CN"/>
              <a:t/>
            </a:fld>
            <a:endParaRPr lang="zh-CN"/>
          </a:p>
        </p:txBody>
      </p:sp>
      <p:sp>
        <p:nvSpPr>
          <p:cNvPr id="5" name="页脚占位符 2" hidden="0"/>
          <p:cNvSpPr>
            <a:spLocks noGrp="1"/>
          </p:cNvSpPr>
          <p:nvPr isPhoto="0" userDrawn="0">
            <p:ph type="ftr" sz="quarter" idx="11" hasCustomPrompt="0"/>
          </p:nvPr>
        </p:nvSpPr>
        <p:spPr bwMode="auto"/>
        <p:txBody>
          <a:bodyPr/>
          <a:lstStyle/>
          <a:p>
            <a:pPr>
              <a:defRPr/>
            </a:pPr>
            <a:endParaRPr lang="zh-CN"/>
          </a:p>
        </p:txBody>
      </p:sp>
      <p:sp>
        <p:nvSpPr>
          <p:cNvPr id="6" name="灯片编号占位符 3" hidden="0"/>
          <p:cNvSpPr>
            <a:spLocks noGrp="1"/>
          </p:cNvSpPr>
          <p:nvPr isPhoto="0" userDrawn="0">
            <p:ph type="sldNum" sz="quarter" idx="12" hasCustomPrompt="0"/>
          </p:nvPr>
        </p:nvSpPr>
        <p:spPr bwMode="auto"/>
        <p:txBody>
          <a:bodyPr/>
          <a:lstStyle/>
          <a:p>
            <a:pPr>
              <a:defRPr/>
            </a:pPr>
            <a:fld id="{49AE70B2-8BF9-45C0-BB95-33D1B9D3A854}" type="slidenum">
              <a:rPr lang="zh-CN"/>
              <a:t/>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图片与标题">
    <p:spTree>
      <p:nvGrpSpPr>
        <p:cNvPr id="1" name="" hidden="0"/>
        <p:cNvGrpSpPr/>
        <p:nvPr isPhoto="0" userDrawn="0"/>
      </p:nvGrpSpPr>
      <p:grpSpPr bwMode="auto">
        <a:xfrm>
          <a:off x="0" y="0"/>
          <a:ext cx="0" cy="0"/>
          <a:chOff x="0" y="0"/>
          <a:chExt cx="0" cy="0"/>
        </a:xfrm>
      </p:grpSpPr>
      <p:sp>
        <p:nvSpPr>
          <p:cNvPr id="4" name="标题 1" hidden="0"/>
          <p:cNvSpPr>
            <a:spLocks noGrp="1"/>
          </p:cNvSpPr>
          <p:nvPr isPhoto="0" userDrawn="0">
            <p:ph type="title" hasCustomPrompt="1"/>
          </p:nvPr>
        </p:nvSpPr>
        <p:spPr bwMode="auto">
          <a:xfrm>
            <a:off x="838200" y="713673"/>
            <a:ext cx="4681654" cy="1428161"/>
          </a:xfrm>
        </p:spPr>
        <p:txBody>
          <a:bodyPr anchor="t" anchorCtr="0">
            <a:normAutofit/>
          </a:bodyPr>
          <a:lstStyle>
            <a:lvl1pPr>
              <a:defRPr sz="3600"/>
            </a:lvl1pPr>
          </a:lstStyle>
          <a:p>
            <a:pPr>
              <a:defRPr/>
            </a:pPr>
            <a:r>
              <a:rPr lang="zh-CN"/>
              <a:t>单击此处编辑标题</a:t>
            </a:r>
            <a:endParaRPr/>
          </a:p>
        </p:txBody>
      </p:sp>
      <p:sp>
        <p:nvSpPr>
          <p:cNvPr id="5" name="图片占位符 2" hidden="0"/>
          <p:cNvSpPr>
            <a:spLocks noChangeAspect="1" noGrp="1"/>
          </p:cNvSpPr>
          <p:nvPr isPhoto="0" userDrawn="0">
            <p:ph type="pic" idx="1" hasCustomPrompt="0"/>
          </p:nvPr>
        </p:nvSpPr>
        <p:spPr bwMode="auto">
          <a:xfrm>
            <a:off x="5642517" y="713673"/>
            <a:ext cx="5711881"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zh-CN"/>
          </a:p>
        </p:txBody>
      </p:sp>
      <p:sp>
        <p:nvSpPr>
          <p:cNvPr id="6" name="文本占位符 3" hidden="0"/>
          <p:cNvSpPr>
            <a:spLocks noGrp="1"/>
          </p:cNvSpPr>
          <p:nvPr isPhoto="0" userDrawn="0">
            <p:ph type="body" sz="half" idx="2" hasCustomPrompt="0"/>
          </p:nvPr>
        </p:nvSpPr>
        <p:spPr bwMode="auto">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zh-CN"/>
              <a:t>单击此处编辑母版文本样式</a:t>
            </a:r>
            <a:endParaRPr/>
          </a:p>
        </p:txBody>
      </p:sp>
      <p:sp>
        <p:nvSpPr>
          <p:cNvPr id="7" name="日期占位符 4" hidden="0"/>
          <p:cNvSpPr>
            <a:spLocks noGrp="1"/>
          </p:cNvSpPr>
          <p:nvPr isPhoto="0" userDrawn="0">
            <p:ph type="dt" sz="half" idx="10" hasCustomPrompt="0"/>
          </p:nvPr>
        </p:nvSpPr>
        <p:spPr bwMode="auto"/>
        <p:txBody>
          <a:bodyPr/>
          <a:lstStyle/>
          <a:p>
            <a:pPr>
              <a:defRPr/>
            </a:pPr>
            <a:fld id="{9EFD9D74-47D9-4702-A33C-335B63B48DBF}" type="datetimeFigureOut">
              <a:rPr lang="zh-CN"/>
              <a:t/>
            </a:fld>
            <a:endParaRPr lang="zh-CN"/>
          </a:p>
        </p:txBody>
      </p:sp>
      <p:sp>
        <p:nvSpPr>
          <p:cNvPr id="8" name="页脚占位符 5" hidden="0"/>
          <p:cNvSpPr>
            <a:spLocks noGrp="1"/>
          </p:cNvSpPr>
          <p:nvPr isPhoto="0" userDrawn="0">
            <p:ph type="ftr" sz="quarter" idx="11" hasCustomPrompt="0"/>
          </p:nvPr>
        </p:nvSpPr>
        <p:spPr bwMode="auto"/>
        <p:txBody>
          <a:bodyPr/>
          <a:lstStyle/>
          <a:p>
            <a:pPr>
              <a:defRPr/>
            </a:pPr>
            <a:endParaRPr lang="zh-CN"/>
          </a:p>
        </p:txBody>
      </p:sp>
      <p:sp>
        <p:nvSpPr>
          <p:cNvPr id="9" name="灯片编号占位符 6" hidden="0"/>
          <p:cNvSpPr>
            <a:spLocks noGrp="1"/>
          </p:cNvSpPr>
          <p:nvPr isPhoto="0" userDrawn="0">
            <p:ph type="sldNum" sz="quarter" idx="12" hasCustomPrompt="0"/>
          </p:nvPr>
        </p:nvSpPr>
        <p:spPr bwMode="auto"/>
        <p:txBody>
          <a:bodyPr/>
          <a:lstStyle/>
          <a:p>
            <a:pPr>
              <a:defRPr/>
            </a:pPr>
            <a:fld id="{FABC47A4-756D-490B-A52F-7D9E2C9FC05F}" type="slidenum">
              <a:rPr lang="zh-CN"/>
              <a:t/>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竖排标题与文本">
    <p:spTree>
      <p:nvGrpSpPr>
        <p:cNvPr id="1" name="" hidden="0"/>
        <p:cNvGrpSpPr/>
        <p:nvPr isPhoto="0" userDrawn="0"/>
      </p:nvGrpSpPr>
      <p:grpSpPr bwMode="auto">
        <a:xfrm>
          <a:off x="0" y="0"/>
          <a:ext cx="0" cy="0"/>
          <a:chOff x="0" y="0"/>
          <a:chExt cx="0" cy="0"/>
        </a:xfrm>
      </p:grpSpPr>
      <p:sp>
        <p:nvSpPr>
          <p:cNvPr id="4" name="竖排标题 1" hidden="0"/>
          <p:cNvSpPr>
            <a:spLocks noGrp="1"/>
          </p:cNvSpPr>
          <p:nvPr isPhoto="0" userDrawn="0">
            <p:ph type="title" orient="vert" hasCustomPrompt="1"/>
          </p:nvPr>
        </p:nvSpPr>
        <p:spPr bwMode="auto">
          <a:xfrm>
            <a:off x="10444898" y="365125"/>
            <a:ext cx="908901" cy="5811838"/>
          </a:xfrm>
        </p:spPr>
        <p:txBody>
          <a:bodyPr vert="eaVert">
            <a:normAutofit/>
          </a:bodyPr>
          <a:lstStyle>
            <a:lvl1pPr>
              <a:defRPr sz="4400"/>
            </a:lvl1pPr>
          </a:lstStyle>
          <a:p>
            <a:pPr>
              <a:defRPr/>
            </a:pPr>
            <a:r>
              <a:rPr lang="zh-CN"/>
              <a:t>单击此处编辑标题</a:t>
            </a:r>
            <a:endParaRPr/>
          </a:p>
        </p:txBody>
      </p:sp>
      <p:sp>
        <p:nvSpPr>
          <p:cNvPr id="5" name="竖排文字占位符 2" hidden="0"/>
          <p:cNvSpPr>
            <a:spLocks noGrp="1"/>
          </p:cNvSpPr>
          <p:nvPr isPhoto="0" userDrawn="0">
            <p:ph type="body" orient="vert" idx="1" hasCustomPrompt="0"/>
          </p:nvPr>
        </p:nvSpPr>
        <p:spPr bwMode="auto">
          <a:xfrm>
            <a:off x="838198" y="365125"/>
            <a:ext cx="9446443" cy="5811838"/>
          </a:xfrm>
        </p:spPr>
        <p:txBody>
          <a:bodyPr vert="eaVert"/>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6" name="日期占位符 3" hidden="0"/>
          <p:cNvSpPr>
            <a:spLocks noGrp="1"/>
          </p:cNvSpPr>
          <p:nvPr isPhoto="0" userDrawn="0">
            <p:ph type="dt" sz="half" idx="10" hasCustomPrompt="0"/>
          </p:nvPr>
        </p:nvSpPr>
        <p:spPr bwMode="auto"/>
        <p:txBody>
          <a:bodyPr/>
          <a:lstStyle/>
          <a:p>
            <a:pPr>
              <a:defRPr/>
            </a:pPr>
            <a:fld id="{760FBDFE-C587-4B4C-A407-44438C67B59E}" type="datetimeFigureOut">
              <a:rPr lang="zh-CN"/>
              <a:t/>
            </a:fld>
            <a:endParaRPr lang="zh-CN"/>
          </a:p>
        </p:txBody>
      </p:sp>
      <p:sp>
        <p:nvSpPr>
          <p:cNvPr id="7" name="页脚占位符 4" hidden="0"/>
          <p:cNvSpPr>
            <a:spLocks noGrp="1"/>
          </p:cNvSpPr>
          <p:nvPr isPhoto="0" userDrawn="0">
            <p:ph type="ftr" sz="quarter" idx="11" hasCustomPrompt="0"/>
          </p:nvPr>
        </p:nvSpPr>
        <p:spPr bwMode="auto"/>
        <p:txBody>
          <a:bodyPr/>
          <a:lstStyle/>
          <a:p>
            <a:pPr>
              <a:defRPr/>
            </a:pPr>
            <a:endParaRPr lang="zh-CN"/>
          </a:p>
        </p:txBody>
      </p:sp>
      <p:sp>
        <p:nvSpPr>
          <p:cNvPr id="8" name="灯片编号占位符 5" hidden="0"/>
          <p:cNvSpPr>
            <a:spLocks noGrp="1"/>
          </p:cNvSpPr>
          <p:nvPr isPhoto="0" userDrawn="0">
            <p:ph type="sldNum" sz="quarter" idx="12" hasCustomPrompt="0"/>
          </p:nvPr>
        </p:nvSpPr>
        <p:spPr bwMode="auto"/>
        <p:txBody>
          <a:bodyPr/>
          <a:lstStyle/>
          <a:p>
            <a:pPr>
              <a:defRPr/>
            </a:pPr>
            <a:fld id="{49AE70B2-8BF9-45C0-BB95-33D1B9D3A854}" type="slidenum">
              <a:rPr lang="zh-CN"/>
              <a:t/>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内容">
    <p:spTree>
      <p:nvGrpSpPr>
        <p:cNvPr id="1" name="" hidden="0"/>
        <p:cNvGrpSpPr/>
        <p:nvPr isPhoto="0" userDrawn="0"/>
      </p:nvGrpSpPr>
      <p:grpSpPr bwMode="auto">
        <a:xfrm>
          <a:off x="0" y="0"/>
          <a:ext cx="0" cy="0"/>
          <a:chOff x="0" y="0"/>
          <a:chExt cx="0" cy="0"/>
        </a:xfrm>
      </p:grpSpPr>
      <p:sp>
        <p:nvSpPr>
          <p:cNvPr id="4" name="日期占位符 2" hidden="0"/>
          <p:cNvSpPr>
            <a:spLocks noGrp="1"/>
          </p:cNvSpPr>
          <p:nvPr isPhoto="0" userDrawn="0">
            <p:ph type="dt" sz="half" idx="10" hasCustomPrompt="0"/>
          </p:nvPr>
        </p:nvSpPr>
        <p:spPr bwMode="auto"/>
        <p:txBody>
          <a:bodyPr/>
          <a:lstStyle/>
          <a:p>
            <a:pPr>
              <a:defRPr/>
            </a:pPr>
            <a:fld id="{760FBDFE-C587-4B4C-A407-44438C67B59E}" type="datetimeFigureOut">
              <a:rPr lang="zh-CN"/>
              <a:t/>
            </a:fld>
            <a:endParaRPr lang="zh-CN"/>
          </a:p>
        </p:txBody>
      </p:sp>
      <p:sp>
        <p:nvSpPr>
          <p:cNvPr id="5" name="页脚占位符 3" hidden="0"/>
          <p:cNvSpPr>
            <a:spLocks noGrp="1"/>
          </p:cNvSpPr>
          <p:nvPr isPhoto="0" userDrawn="0">
            <p:ph type="ftr" sz="quarter" idx="11" hasCustomPrompt="0"/>
          </p:nvPr>
        </p:nvSpPr>
        <p:spPr bwMode="auto"/>
        <p:txBody>
          <a:bodyPr/>
          <a:lstStyle/>
          <a:p>
            <a:pPr>
              <a:defRPr/>
            </a:pPr>
            <a:endParaRPr lang="zh-CN"/>
          </a:p>
        </p:txBody>
      </p:sp>
      <p:sp>
        <p:nvSpPr>
          <p:cNvPr id="6" name="灯片编号占位符 4" hidden="0"/>
          <p:cNvSpPr>
            <a:spLocks noGrp="1"/>
          </p:cNvSpPr>
          <p:nvPr isPhoto="0" userDrawn="0">
            <p:ph type="sldNum" sz="quarter" idx="12" hasCustomPrompt="0"/>
          </p:nvPr>
        </p:nvSpPr>
        <p:spPr bwMode="auto"/>
        <p:txBody>
          <a:bodyPr/>
          <a:lstStyle/>
          <a:p>
            <a:pPr>
              <a:defRPr/>
            </a:pPr>
            <a:fld id="{49AE70B2-8BF9-45C0-BB95-33D1B9D3A854}" type="slidenum">
              <a:rPr lang="zh-CN"/>
              <a:t/>
            </a:fld>
            <a:endParaRPr lang="zh-CN"/>
          </a:p>
        </p:txBody>
      </p:sp>
      <p:sp>
        <p:nvSpPr>
          <p:cNvPr id="7" name="内容占位符 6" hidden="0"/>
          <p:cNvSpPr>
            <a:spLocks noGrp="1"/>
          </p:cNvSpPr>
          <p:nvPr isPhoto="0" userDrawn="0">
            <p:ph sz="quarter" idx="13" hasCustomPrompt="0"/>
          </p:nvPr>
        </p:nvSpPr>
        <p:spPr bwMode="auto">
          <a:xfrm>
            <a:off x="838200" y="551543"/>
            <a:ext cx="10515600" cy="5558971"/>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p:cSld name="">
    <p:bg>
      <p:bgRef idx="1001">
        <a:schemeClr val="bg1"/>
      </p:bgRef>
    </p:bg>
    <p:spTree>
      <p:nvGrpSpPr>
        <p:cNvPr id="1" name="" hidden="0"/>
        <p:cNvGrpSpPr/>
        <p:nvPr isPhoto="0" userDrawn="0"/>
      </p:nvGrpSpPr>
      <p:grpSpPr bwMode="auto">
        <a:xfrm>
          <a:off x="0" y="0"/>
          <a:ext cx="0" cy="0"/>
          <a:chOff x="0" y="0"/>
          <a:chExt cx="0" cy="0"/>
        </a:xfrm>
      </p:grpSpPr>
      <p:sp>
        <p:nvSpPr>
          <p:cNvPr id="4" name="标题占位符 1" hidden="0"/>
          <p:cNvSpPr>
            <a:spLocks noGrp="1"/>
          </p:cNvSpPr>
          <p:nvPr isPhoto="0" userDrawn="0">
            <p:ph type="title" hasCustomPrompt="0"/>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zh-CN"/>
              <a:t>单击此处编辑母版标题样式</a:t>
            </a:r>
            <a:endParaRPr/>
          </a:p>
        </p:txBody>
      </p:sp>
      <p:sp>
        <p:nvSpPr>
          <p:cNvPr id="5" name="文本占位符 2" hidden="0"/>
          <p:cNvSpPr>
            <a:spLocks noGrp="1"/>
          </p:cNvSpPr>
          <p:nvPr isPhoto="0" userDrawn="0">
            <p:ph type="body" idx="1" hasCustomPrompt="0"/>
          </p:nvPr>
        </p:nvSpPr>
        <p:spPr bwMode="auto">
          <a:xfrm>
            <a:off x="838200" y="1825625"/>
            <a:ext cx="10515600" cy="4351338"/>
          </a:xfrm>
          <a:prstGeom prst="rect">
            <a:avLst/>
          </a:prstGeom>
        </p:spPr>
        <p:txBody>
          <a:bodyPr vert="horz" lIns="91440" tIns="45720" rIns="91440" bIns="45720" rtlCol="0">
            <a:normAutofit/>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6" name="日期占位符 3" hidden="0"/>
          <p:cNvSpPr>
            <a:spLocks noGrp="1"/>
          </p:cNvSpPr>
          <p:nvPr isPhoto="0" userDrawn="0">
            <p:ph type="dt" sz="half" idx="2" hasCustomPrompt="0"/>
          </p:nvPr>
        </p:nvSpPr>
        <p:spPr bwMode="auto">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a:ea typeface="黑体"/>
              </a:defRPr>
            </a:lvl1pPr>
          </a:lstStyle>
          <a:p>
            <a:pPr>
              <a:defRPr/>
            </a:pPr>
            <a:fld id="{D997B5FA-0921-464F-AAE1-844C04324D75}" type="datetimeFigureOut">
              <a:rPr lang="zh-CN"/>
              <a:t/>
            </a:fld>
            <a:endParaRPr lang="zh-CN"/>
          </a:p>
        </p:txBody>
      </p:sp>
      <p:sp>
        <p:nvSpPr>
          <p:cNvPr id="7" name="页脚占位符 4" hidden="0"/>
          <p:cNvSpPr>
            <a:spLocks noGrp="1"/>
          </p:cNvSpPr>
          <p:nvPr isPhoto="0" userDrawn="0">
            <p:ph type="ftr" sz="quarter" idx="3" hasCustomPrompt="0"/>
          </p:nvPr>
        </p:nvSpPr>
        <p:spPr bwMode="auto">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a:ea typeface="黑体"/>
              </a:defRPr>
            </a:lvl1pPr>
          </a:lstStyle>
          <a:p>
            <a:pPr>
              <a:defRPr/>
            </a:pPr>
            <a:endParaRPr lang="zh-CN"/>
          </a:p>
        </p:txBody>
      </p:sp>
      <p:sp>
        <p:nvSpPr>
          <p:cNvPr id="8" name="灯片编号占位符 5" hidden="0"/>
          <p:cNvSpPr>
            <a:spLocks noGrp="1"/>
          </p:cNvSpPr>
          <p:nvPr isPhoto="0" userDrawn="0">
            <p:ph type="sldNum" sz="quarter" idx="4" hasCustomPrompt="0"/>
          </p:nvPr>
        </p:nvSpPr>
        <p:spPr bwMode="auto">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a:ea typeface="黑体"/>
              </a:defRPr>
            </a:lvl1pPr>
          </a:lstStyle>
          <a:p>
            <a:pPr>
              <a:defRPr/>
            </a:pPr>
            <a:fld id="{565CE74E-AB26-4998-AD42-012C4C1AD076}" type="slidenum">
              <a:rPr lang="zh-CN"/>
              <a:t/>
            </a:fld>
            <a:endParaRPr lang="zh-CN"/>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400">
          <a:solidFill>
            <a:schemeClr val="tx1"/>
          </a:solidFill>
          <a:latin typeface="+mn-lt"/>
          <a:ea typeface="+mn-ea"/>
          <a:cs typeface="+mn-cs"/>
        </a:defRPr>
      </a:lvl1pPr>
      <a:lvl2pPr marL="685800" indent="-228600" algn="l" defTabSz="914400">
        <a:lnSpc>
          <a:spcPct val="90000"/>
        </a:lnSpc>
        <a:spcBef>
          <a:spcPts val="500"/>
        </a:spcBef>
        <a:buFont typeface="Arial"/>
        <a:buChar char="•"/>
        <a:defRPr sz="2000">
          <a:solidFill>
            <a:schemeClr val="tx1"/>
          </a:solidFill>
          <a:latin typeface="+mn-lt"/>
          <a:ea typeface="+mn-ea"/>
          <a:cs typeface="+mn-cs"/>
        </a:defRPr>
      </a:lvl2pPr>
      <a:lvl3pPr marL="1143000" indent="-228600" algn="l" defTabSz="914400">
        <a:lnSpc>
          <a:spcPct val="90000"/>
        </a:lnSpc>
        <a:spcBef>
          <a:spcPts val="500"/>
        </a:spcBef>
        <a:buFont typeface="Arial"/>
        <a:buChar char="•"/>
        <a:defRPr sz="18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zh-CN"/>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 Id="rId3" Type="http://schemas.openxmlformats.org/officeDocument/2006/relationships/oleObject" Target="../embeddings/oleObject1.bin"/></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 Id="rId4" Type="http://schemas.openxmlformats.org/officeDocument/2006/relationships/image" Target="../media/image10.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2"/>
          <a:stretch/>
        </a:blipFill>
      </p:bgPr>
    </p:bg>
    <p:spTree>
      <p:nvGrpSpPr>
        <p:cNvPr id="1" name="" hidden="0"/>
        <p:cNvGrpSpPr/>
        <p:nvPr isPhoto="0" userDrawn="0"/>
      </p:nvGrpSpPr>
      <p:grpSpPr bwMode="auto">
        <a:xfrm>
          <a:off x="0" y="0"/>
          <a:ext cx="0" cy="0"/>
          <a:chOff x="0" y="0"/>
          <a:chExt cx="0" cy="0"/>
        </a:xfrm>
      </p:grpSpPr>
      <p:sp>
        <p:nvSpPr>
          <p:cNvPr id="4" name="矩形 10" hidden="0"/>
          <p:cNvSpPr/>
          <p:nvPr isPhoto="0" userDrawn="0"/>
        </p:nvSpPr>
        <p:spPr bwMode="auto">
          <a:xfrm>
            <a:off x="0" y="2429509"/>
            <a:ext cx="527050" cy="1351915"/>
          </a:xfrm>
          <a:prstGeom prst="rect">
            <a:avLst/>
          </a:prstGeom>
          <a:solidFill>
            <a:srgbClr val="002F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spcBef>
                <a:spcPts val="0"/>
              </a:spcBef>
              <a:spcAft>
                <a:spcPts val="0"/>
              </a:spcAft>
              <a:defRPr/>
            </a:pPr>
            <a:endParaRPr lang="zh-CN" sz="2400">
              <a:solidFill>
                <a:prstClr val="white"/>
              </a:solidFill>
            </a:endParaRPr>
          </a:p>
        </p:txBody>
      </p:sp>
      <p:sp>
        <p:nvSpPr>
          <p:cNvPr id="5" name="矩形 11" hidden="0"/>
          <p:cNvSpPr/>
          <p:nvPr isPhoto="0" userDrawn="0"/>
        </p:nvSpPr>
        <p:spPr bwMode="auto">
          <a:xfrm>
            <a:off x="11639550" y="2430145"/>
            <a:ext cx="527050" cy="1350645"/>
          </a:xfrm>
          <a:prstGeom prst="rect">
            <a:avLst/>
          </a:prstGeom>
          <a:solidFill>
            <a:srgbClr val="002F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spcBef>
                <a:spcPts val="0"/>
              </a:spcBef>
              <a:spcAft>
                <a:spcPts val="0"/>
              </a:spcAft>
              <a:defRPr/>
            </a:pPr>
            <a:endParaRPr lang="zh-CN" sz="2400">
              <a:solidFill>
                <a:prstClr val="white"/>
              </a:solidFill>
            </a:endParaRPr>
          </a:p>
        </p:txBody>
      </p:sp>
      <p:grpSp>
        <p:nvGrpSpPr>
          <p:cNvPr id="6" name="组合 18" hidden="0"/>
          <p:cNvGrpSpPr/>
          <p:nvPr isPhoto="0" userDrawn="0"/>
        </p:nvGrpSpPr>
        <p:grpSpPr bwMode="auto">
          <a:xfrm>
            <a:off x="1200152" y="1661019"/>
            <a:ext cx="9715500" cy="2407641"/>
            <a:chOff x="1510841" y="1804794"/>
            <a:chExt cx="5977204" cy="1008112"/>
          </a:xfrm>
        </p:grpSpPr>
        <p:sp>
          <p:nvSpPr>
            <p:cNvPr id="7" name="TextBox 2" hidden="0"/>
            <p:cNvSpPr>
              <a:spLocks noAdjustHandles="0" noChangeArrowheads="0"/>
            </p:cNvSpPr>
            <p:nvPr isPhoto="0" userDrawn="0"/>
          </p:nvSpPr>
          <p:spPr bwMode="auto">
            <a:xfrm>
              <a:off x="1510841" y="2050751"/>
              <a:ext cx="5977204" cy="605689"/>
            </a:xfrm>
            <a:prstGeom prst="rect">
              <a:avLst/>
            </a:prstGeom>
            <a:noFill/>
            <a:ln w="9525">
              <a:noFill/>
              <a:miter lim="800000"/>
            </a:ln>
          </p:spPr>
          <p:txBody>
            <a:bodyPr wrap="square">
              <a:spAutoFit/>
            </a:bodyPr>
            <a:lstStyle/>
            <a:p>
              <a:pPr algn="ctr" defTabSz="1217295">
                <a:defRPr/>
              </a:pPr>
              <a:r>
                <a:rPr lang="zh-CN" sz="3200" b="1">
                  <a:solidFill>
                    <a:srgbClr val="002F8E"/>
                  </a:solidFill>
                  <a:latin typeface="微软雅黑"/>
                  <a:ea typeface="微软雅黑"/>
                </a:rPr>
                <a:t>深圳技术大学（筹）科技创新计划介绍</a:t>
              </a:r>
              <a:endParaRPr lang="en-US" sz="3200" b="1">
                <a:solidFill>
                  <a:srgbClr val="002F8E"/>
                </a:solidFill>
                <a:latin typeface="微软雅黑"/>
                <a:ea typeface="微软雅黑"/>
              </a:endParaRPr>
            </a:p>
            <a:p>
              <a:pPr algn="ctr" defTabSz="1217295">
                <a:defRPr/>
              </a:pPr>
              <a:r>
                <a:rPr lang="en-US" sz="2800" b="1">
                  <a:solidFill>
                    <a:srgbClr val="002F8E"/>
                  </a:solidFill>
                  <a:latin typeface="微软雅黑"/>
                  <a:ea typeface="微软雅黑"/>
                </a:rPr>
                <a:t>Introduction of Shenzhen Technology University (SZTU) Science and Technology Innovation Program</a:t>
              </a:r>
              <a:endParaRPr lang="zh-CN" sz="2800" b="1">
                <a:solidFill>
                  <a:srgbClr val="002F8E"/>
                </a:solidFill>
                <a:latin typeface="微软雅黑"/>
                <a:ea typeface="微软雅黑"/>
              </a:endParaRPr>
            </a:p>
          </p:txBody>
        </p:sp>
        <p:cxnSp>
          <p:nvCxnSpPr>
            <p:cNvPr id="8" name="直接连接符 15" hidden="0"/>
            <p:cNvCxnSpPr>
              <a:cxnSpLocks/>
            </p:cNvCxnSpPr>
            <p:nvPr isPhoto="0" userDrawn="0"/>
          </p:nvCxnSpPr>
          <p:spPr bwMode="auto">
            <a:xfrm>
              <a:off x="1835756" y="1876291"/>
              <a:ext cx="5328409" cy="0"/>
            </a:xfrm>
            <a:prstGeom prst="line">
              <a:avLst/>
            </a:prstGeom>
            <a:ln w="19050">
              <a:solidFill>
                <a:srgbClr val="002F8E"/>
              </a:solidFill>
            </a:ln>
          </p:spPr>
          <p:style>
            <a:lnRef idx="1">
              <a:schemeClr val="accent1"/>
            </a:lnRef>
            <a:fillRef idx="0">
              <a:schemeClr val="accent1"/>
            </a:fillRef>
            <a:effectRef idx="0">
              <a:schemeClr val="accent1"/>
            </a:effectRef>
            <a:fontRef idx="minor">
              <a:schemeClr val="tx1"/>
            </a:fontRef>
          </p:style>
        </p:cxnSp>
        <p:cxnSp>
          <p:nvCxnSpPr>
            <p:cNvPr id="9" name="直接连接符 16" hidden="0"/>
            <p:cNvCxnSpPr>
              <a:cxnSpLocks/>
            </p:cNvCxnSpPr>
            <p:nvPr isPhoto="0" userDrawn="0"/>
          </p:nvCxnSpPr>
          <p:spPr bwMode="auto">
            <a:xfrm>
              <a:off x="1835756" y="1804794"/>
              <a:ext cx="5328409" cy="0"/>
            </a:xfrm>
            <a:prstGeom prst="line">
              <a:avLst/>
            </a:prstGeom>
            <a:ln w="38100">
              <a:solidFill>
                <a:srgbClr val="002F8E"/>
              </a:solidFill>
            </a:ln>
          </p:spPr>
          <p:style>
            <a:lnRef idx="1">
              <a:schemeClr val="accent1"/>
            </a:lnRef>
            <a:fillRef idx="0">
              <a:schemeClr val="accent1"/>
            </a:fillRef>
            <a:effectRef idx="0">
              <a:schemeClr val="accent1"/>
            </a:effectRef>
            <a:fontRef idx="minor">
              <a:schemeClr val="tx1"/>
            </a:fontRef>
          </p:style>
        </p:cxnSp>
        <p:cxnSp>
          <p:nvCxnSpPr>
            <p:cNvPr id="10" name="直接连接符 17" hidden="0"/>
            <p:cNvCxnSpPr>
              <a:cxnSpLocks/>
            </p:cNvCxnSpPr>
            <p:nvPr isPhoto="0" userDrawn="0"/>
          </p:nvCxnSpPr>
          <p:spPr bwMode="auto">
            <a:xfrm>
              <a:off x="1835756" y="2741409"/>
              <a:ext cx="5328409" cy="0"/>
            </a:xfrm>
            <a:prstGeom prst="line">
              <a:avLst/>
            </a:prstGeom>
            <a:ln w="19050">
              <a:solidFill>
                <a:srgbClr val="002F8E"/>
              </a:solidFill>
            </a:ln>
          </p:spPr>
          <p:style>
            <a:lnRef idx="1">
              <a:schemeClr val="accent1"/>
            </a:lnRef>
            <a:fillRef idx="0">
              <a:schemeClr val="accent1"/>
            </a:fillRef>
            <a:effectRef idx="0">
              <a:schemeClr val="accent1"/>
            </a:effectRef>
            <a:fontRef idx="minor">
              <a:schemeClr val="tx1"/>
            </a:fontRef>
          </p:style>
        </p:cxnSp>
        <p:cxnSp>
          <p:nvCxnSpPr>
            <p:cNvPr id="11" name="直接连接符 18" hidden="0"/>
            <p:cNvCxnSpPr>
              <a:cxnSpLocks/>
            </p:cNvCxnSpPr>
            <p:nvPr isPhoto="0" userDrawn="0"/>
          </p:nvCxnSpPr>
          <p:spPr bwMode="auto">
            <a:xfrm>
              <a:off x="1835756" y="2812906"/>
              <a:ext cx="5328409" cy="0"/>
            </a:xfrm>
            <a:prstGeom prst="line">
              <a:avLst/>
            </a:prstGeom>
            <a:ln w="38100">
              <a:solidFill>
                <a:srgbClr val="002F8E"/>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矩形 2" hidden="0"/>
          <p:cNvSpPr/>
          <p:nvPr isPhoto="0" userDrawn="0"/>
        </p:nvSpPr>
        <p:spPr bwMode="auto">
          <a:xfrm>
            <a:off x="-6350" y="238125"/>
            <a:ext cx="265113" cy="542925"/>
          </a:xfrm>
          <a:prstGeom prst="rect">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solidFill>
                <a:prstClr val="white"/>
              </a:solidFill>
              <a:latin typeface="微软雅黑"/>
              <a:ea typeface="微软雅黑"/>
            </a:endParaRPr>
          </a:p>
        </p:txBody>
      </p:sp>
      <p:cxnSp>
        <p:nvCxnSpPr>
          <p:cNvPr id="5" name="直接连接符 3" hidden="0"/>
          <p:cNvCxnSpPr>
            <a:cxnSpLocks/>
          </p:cNvCxnSpPr>
          <p:nvPr isPhoto="0" userDrawn="0"/>
        </p:nvCxnSpPr>
        <p:spPr bwMode="auto">
          <a:xfrm>
            <a:off x="354878" y="716068"/>
            <a:ext cx="2303116" cy="0"/>
          </a:xfrm>
          <a:prstGeom prst="line">
            <a:avLst/>
          </a:prstGeom>
          <a:ln w="15875">
            <a:gradFill>
              <a:gsLst>
                <a:gs pos="0">
                  <a:srgbClr val="002F8E"/>
                </a:gs>
                <a:gs pos="100000">
                  <a:srgbClr val="002F8E">
                    <a:alpha val="0"/>
                  </a:srgbClr>
                </a:gs>
                <a:gs pos="100000">
                  <a:schemeClr val="bg1"/>
                </a:gs>
              </a:gsLst>
              <a:lin ang="3600000" scaled="0"/>
            </a:gradFill>
          </a:ln>
        </p:spPr>
        <p:style>
          <a:lnRef idx="1">
            <a:schemeClr val="accent1"/>
          </a:lnRef>
          <a:fillRef idx="0">
            <a:schemeClr val="accent1"/>
          </a:fillRef>
          <a:effectRef idx="0">
            <a:schemeClr val="accent1"/>
          </a:effectRef>
          <a:fontRef idx="minor">
            <a:schemeClr val="tx1"/>
          </a:fontRef>
        </p:style>
      </p:cxnSp>
      <p:sp>
        <p:nvSpPr>
          <p:cNvPr id="6" name="矩形 4" hidden="0"/>
          <p:cNvSpPr/>
          <p:nvPr isPhoto="0" userDrawn="0"/>
        </p:nvSpPr>
        <p:spPr bwMode="auto">
          <a:xfrm>
            <a:off x="449203" y="279696"/>
            <a:ext cx="3405099" cy="400110"/>
          </a:xfrm>
          <a:prstGeom prst="rect">
            <a:avLst/>
          </a:prstGeom>
        </p:spPr>
        <p:txBody>
          <a:bodyPr wrap="none">
            <a:spAutoFit/>
          </a:bodyPr>
          <a:lstStyle/>
          <a:p>
            <a:pPr>
              <a:defRPr/>
            </a:pPr>
            <a:r>
              <a:rPr lang="zh-CN" sz="2000" b="1">
                <a:solidFill>
                  <a:srgbClr val="002F8E"/>
                </a:solidFill>
                <a:latin typeface="Times New Roman"/>
                <a:cs typeface="Times New Roman"/>
              </a:rPr>
              <a:t>学校简介 </a:t>
            </a:r>
            <a:r>
              <a:rPr lang="en-US" sz="2000" b="1">
                <a:solidFill>
                  <a:srgbClr val="002F8E"/>
                </a:solidFill>
                <a:latin typeface="Times New Roman"/>
                <a:cs typeface="Times New Roman"/>
              </a:rPr>
              <a:t>Overview of SZTU</a:t>
            </a:r>
            <a:r>
              <a:rPr lang="zh-CN" sz="2000" b="1">
                <a:solidFill>
                  <a:srgbClr val="002F8E"/>
                </a:solidFill>
                <a:latin typeface="Times New Roman"/>
                <a:cs typeface="Times New Roman"/>
              </a:rPr>
              <a:t> </a:t>
            </a:r>
            <a:endParaRPr/>
          </a:p>
        </p:txBody>
      </p:sp>
      <p:pic>
        <p:nvPicPr>
          <p:cNvPr id="7" name="Picture 2" descr="http://www.sztu.edu.cn/_img/2018/04/13/20180413160405200.png" hidden="0"/>
          <p:cNvPicPr>
            <a:picLocks noChangeAspect="1" noChangeArrowheads="1"/>
          </p:cNvPicPr>
          <p:nvPr isPhoto="0" userDrawn="0"/>
        </p:nvPicPr>
        <p:blipFill>
          <a:blip r:embed="rId2"/>
          <a:stretch/>
        </p:blipFill>
        <p:spPr bwMode="auto">
          <a:xfrm>
            <a:off x="668655" y="3940175"/>
            <a:ext cx="10855325" cy="2357120"/>
          </a:xfrm>
          <a:prstGeom prst="rect">
            <a:avLst/>
          </a:prstGeom>
          <a:noFill/>
        </p:spPr>
      </p:pic>
      <p:sp>
        <p:nvSpPr>
          <p:cNvPr id="8" name="矩形 6" hidden="0"/>
          <p:cNvSpPr/>
          <p:nvPr isPhoto="0" userDrawn="0"/>
        </p:nvSpPr>
        <p:spPr bwMode="auto">
          <a:xfrm>
            <a:off x="510941" y="1042292"/>
            <a:ext cx="10972800" cy="3692525"/>
          </a:xfrm>
          <a:prstGeom prst="rect">
            <a:avLst/>
          </a:prstGeom>
        </p:spPr>
        <p:txBody>
          <a:bodyPr wrap="square">
            <a:spAutoFit/>
          </a:bodyPr>
          <a:lstStyle/>
          <a:p>
            <a:pPr algn="just">
              <a:lnSpc>
                <a:spcPct val="150000"/>
              </a:lnSpc>
              <a:defRPr/>
            </a:pPr>
            <a:r>
              <a:rPr lang="en-US" sz="2400" b="1">
                <a:solidFill>
                  <a:schemeClr val="tx1">
                    <a:lumMod val="75000"/>
                    <a:lumOff val="25000"/>
                  </a:schemeClr>
                </a:solidFill>
                <a:latin typeface="微软雅黑"/>
                <a:ea typeface="微软雅黑"/>
                <a:cs typeface="微软雅黑"/>
              </a:rPr>
              <a:t>    </a:t>
            </a:r>
            <a:r>
              <a:rPr lang="zh-CN" sz="1400" b="1">
                <a:solidFill>
                  <a:schemeClr val="tx1">
                    <a:lumMod val="75000"/>
                    <a:lumOff val="25000"/>
                  </a:schemeClr>
                </a:solidFill>
                <a:latin typeface="微软雅黑"/>
                <a:ea typeface="微软雅黑"/>
                <a:cs typeface="微软雅黑"/>
              </a:rPr>
              <a:t>深圳技术大学是深圳市人民政府设立的公办普通高等学校，</a:t>
            </a:r>
            <a:r>
              <a:rPr lang="zh-CN" sz="1400" b="1">
                <a:solidFill>
                  <a:schemeClr val="tx1">
                    <a:lumMod val="75000"/>
                    <a:lumOff val="25000"/>
                  </a:schemeClr>
                </a:solidFill>
                <a:latin typeface="微软雅黑"/>
                <a:ea typeface="微软雅黑"/>
                <a:cs typeface="微软雅黑"/>
              </a:rPr>
              <a:t>致力于建设成为世界一流的高水平、国际化、应用型技术大学</a:t>
            </a:r>
            <a:r>
              <a:rPr lang="zh-CN" sz="1400" b="1">
                <a:solidFill>
                  <a:schemeClr val="tx1">
                    <a:lumMod val="75000"/>
                    <a:lumOff val="25000"/>
                  </a:schemeClr>
                </a:solidFill>
                <a:latin typeface="微软雅黑"/>
                <a:ea typeface="微软雅黑"/>
                <a:cs typeface="微软雅黑"/>
              </a:rPr>
              <a:t>。学校以工科为主，紧密结合产业需求，</a:t>
            </a:r>
            <a:r>
              <a:rPr lang="zh-CN" sz="1400" b="1">
                <a:solidFill>
                  <a:srgbClr val="404040"/>
                </a:solidFill>
              </a:rPr>
              <a:t>培养本科及以上层次具有国际视野、工匠精神和创新创业能力的高水平工程师、设计师等高素质应用型人才。</a:t>
            </a:r>
            <a:endParaRPr lang="en-US" sz="1400" b="1">
              <a:solidFill>
                <a:srgbClr val="404040"/>
              </a:solidFill>
            </a:endParaRPr>
          </a:p>
          <a:p>
            <a:pPr algn="just">
              <a:lnSpc>
                <a:spcPct val="150000"/>
              </a:lnSpc>
              <a:defRPr/>
            </a:pPr>
            <a:endParaRPr lang="en-US" sz="1400" b="1">
              <a:latin typeface="Times New Roman"/>
              <a:cs typeface="Times New Roman"/>
            </a:endParaRPr>
          </a:p>
          <a:p>
            <a:pPr algn="just">
              <a:lnSpc>
                <a:spcPct val="150000"/>
              </a:lnSpc>
              <a:defRPr/>
            </a:pPr>
            <a:r>
              <a:rPr lang="en-US" sz="1400" b="1">
                <a:latin typeface="Times New Roman"/>
                <a:cs typeface="Times New Roman"/>
              </a:rPr>
              <a:t>Established by the Municipal Government of Shenzhen as a public institution of higher education and with the focus on the needs of industries, Shenzhen Technology University (SZTU) engages itself in building a world-class and international university of applied sciences. SZTU gives priority to engineering courses, aiming to cultivate high-quality applied talents, such as high-quality engineers and designers with an international vision, craftsman’s spirit and strong innovation capacity.</a:t>
            </a:r>
            <a:r>
              <a:rPr lang="de-DE" sz="1400" b="1">
                <a:latin typeface="Times New Roman"/>
                <a:cs typeface="Times New Roman"/>
              </a:rPr>
              <a:t> </a:t>
            </a:r>
            <a:endParaRPr lang="en-US" sz="1400" b="1">
              <a:latin typeface="Times New Roman"/>
              <a:cs typeface="Times New Roman"/>
            </a:endParaRPr>
          </a:p>
          <a:p>
            <a:pPr algn="just">
              <a:lnSpc>
                <a:spcPct val="150000"/>
              </a:lnSpc>
              <a:defRPr/>
            </a:pPr>
            <a:endParaRPr lang="en-US" sz="1400" b="1">
              <a:solidFill>
                <a:schemeClr val="tx1">
                  <a:lumMod val="75000"/>
                  <a:lumOff val="25000"/>
                </a:schemeClr>
              </a:solidFill>
              <a:latin typeface="微软雅黑"/>
              <a:ea typeface="微软雅黑"/>
              <a:cs typeface="微软雅黑"/>
            </a:endParaRPr>
          </a:p>
          <a:p>
            <a:pPr algn="just">
              <a:lnSpc>
                <a:spcPct val="150000"/>
              </a:lnSpc>
              <a:defRPr/>
            </a:pPr>
            <a:endParaRPr lang="en-US" sz="1400" b="1">
              <a:latin typeface="Times New Roman"/>
              <a:cs typeface="Times New Roman"/>
            </a:endParaRPr>
          </a:p>
          <a:p>
            <a:pPr algn="just">
              <a:lnSpc>
                <a:spcPct val="150000"/>
              </a:lnSpc>
              <a:defRPr/>
            </a:pPr>
            <a:endParaRPr lang="zh-CN" sz="2000" b="1">
              <a:solidFill>
                <a:schemeClr val="tx1">
                  <a:lumMod val="75000"/>
                  <a:lumOff val="25000"/>
                </a:schemeClr>
              </a:solidFill>
              <a:latin typeface="微软雅黑"/>
              <a:ea typeface="微软雅黑"/>
              <a:cs typeface="微软雅黑"/>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矩形 2" hidden="0"/>
          <p:cNvSpPr/>
          <p:nvPr isPhoto="0" userDrawn="0"/>
        </p:nvSpPr>
        <p:spPr bwMode="auto">
          <a:xfrm>
            <a:off x="-6350" y="238125"/>
            <a:ext cx="265113" cy="542925"/>
          </a:xfrm>
          <a:prstGeom prst="rect">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solidFill>
                <a:prstClr val="white"/>
              </a:solidFill>
              <a:latin typeface="微软雅黑"/>
              <a:ea typeface="微软雅黑"/>
            </a:endParaRPr>
          </a:p>
        </p:txBody>
      </p:sp>
      <p:cxnSp>
        <p:nvCxnSpPr>
          <p:cNvPr id="5" name="直接连接符 3" hidden="0"/>
          <p:cNvCxnSpPr>
            <a:cxnSpLocks/>
          </p:cNvCxnSpPr>
          <p:nvPr isPhoto="0" userDrawn="0"/>
        </p:nvCxnSpPr>
        <p:spPr bwMode="auto">
          <a:xfrm>
            <a:off x="354878" y="716068"/>
            <a:ext cx="2303116" cy="0"/>
          </a:xfrm>
          <a:prstGeom prst="line">
            <a:avLst/>
          </a:prstGeom>
          <a:ln w="15875">
            <a:gradFill>
              <a:gsLst>
                <a:gs pos="0">
                  <a:srgbClr val="002F8E"/>
                </a:gs>
                <a:gs pos="100000">
                  <a:srgbClr val="002F8E">
                    <a:alpha val="0"/>
                  </a:srgbClr>
                </a:gs>
                <a:gs pos="100000">
                  <a:schemeClr val="bg1"/>
                </a:gs>
              </a:gsLst>
              <a:lin ang="3600000" scaled="0"/>
            </a:gradFill>
          </a:ln>
        </p:spPr>
        <p:style>
          <a:lnRef idx="1">
            <a:schemeClr val="accent1"/>
          </a:lnRef>
          <a:fillRef idx="0">
            <a:schemeClr val="accent1"/>
          </a:fillRef>
          <a:effectRef idx="0">
            <a:schemeClr val="accent1"/>
          </a:effectRef>
          <a:fontRef idx="minor">
            <a:schemeClr val="tx1"/>
          </a:fontRef>
        </p:style>
      </p:cxnSp>
      <p:sp>
        <p:nvSpPr>
          <p:cNvPr id="6" name="矩形 4" hidden="0"/>
          <p:cNvSpPr/>
          <p:nvPr isPhoto="0" userDrawn="0"/>
        </p:nvSpPr>
        <p:spPr bwMode="auto">
          <a:xfrm>
            <a:off x="449203" y="279696"/>
            <a:ext cx="4047903" cy="461665"/>
          </a:xfrm>
          <a:prstGeom prst="rect">
            <a:avLst/>
          </a:prstGeom>
        </p:spPr>
        <p:txBody>
          <a:bodyPr wrap="none">
            <a:spAutoFit/>
          </a:bodyPr>
          <a:lstStyle/>
          <a:p>
            <a:pPr>
              <a:defRPr/>
            </a:pPr>
            <a:r>
              <a:rPr lang="zh-CN" sz="2400" b="1">
                <a:solidFill>
                  <a:srgbClr val="002F8E"/>
                </a:solidFill>
                <a:latin typeface="Times New Roman"/>
                <a:cs typeface="Times New Roman"/>
              </a:rPr>
              <a:t>学校简介  </a:t>
            </a:r>
            <a:r>
              <a:rPr lang="en-US" sz="2400" b="1">
                <a:solidFill>
                  <a:srgbClr val="002F8E"/>
                </a:solidFill>
                <a:latin typeface="Times New Roman"/>
                <a:cs typeface="Times New Roman"/>
              </a:rPr>
              <a:t>Overview of SZTU</a:t>
            </a:r>
            <a:endParaRPr lang="zh-CN" sz="2400" b="1">
              <a:solidFill>
                <a:srgbClr val="002F8E"/>
              </a:solidFill>
              <a:latin typeface="Times New Roman"/>
              <a:cs typeface="Times New Roman"/>
            </a:endParaRPr>
          </a:p>
        </p:txBody>
      </p:sp>
      <p:sp>
        <p:nvSpPr>
          <p:cNvPr id="7" name="文本框 16" hidden="0"/>
          <p:cNvSpPr>
            <a:spLocks noAdjustHandles="0" noChangeArrowheads="0"/>
          </p:cNvSpPr>
          <p:nvPr isPhoto="0" userDrawn="0"/>
        </p:nvSpPr>
        <p:spPr bwMode="auto">
          <a:xfrm>
            <a:off x="6815956" y="850072"/>
            <a:ext cx="5260975" cy="6000750"/>
          </a:xfrm>
          <a:prstGeom prst="rect">
            <a:avLst/>
          </a:prstGeom>
          <a:noFill/>
          <a:ln>
            <a:noFill/>
          </a:ln>
        </p:spPr>
        <p:txBody>
          <a:bodyPr>
            <a:spAutoFit/>
          </a:bodyPr>
          <a:lstStyle>
            <a:lvl1pPr>
              <a:lnSpc>
                <a:spcPct val="90000"/>
              </a:lnSpc>
              <a:spcBef>
                <a:spcPts val="1000"/>
              </a:spcBef>
              <a:buFont typeface="Arial"/>
              <a:buChar char="•"/>
              <a:defRPr sz="2800">
                <a:solidFill>
                  <a:schemeClr val="tx1"/>
                </a:solidFill>
                <a:latin typeface="微软雅黑"/>
                <a:ea typeface="微软雅黑"/>
              </a:defRPr>
            </a:lvl1pPr>
            <a:lvl2pPr marL="742950" indent="-285750">
              <a:lnSpc>
                <a:spcPct val="90000"/>
              </a:lnSpc>
              <a:spcBef>
                <a:spcPts val="500"/>
              </a:spcBef>
              <a:buFont typeface="Arial"/>
              <a:buChar char="•"/>
              <a:defRPr sz="2400">
                <a:solidFill>
                  <a:schemeClr val="tx1"/>
                </a:solidFill>
                <a:latin typeface="微软雅黑"/>
                <a:ea typeface="微软雅黑"/>
              </a:defRPr>
            </a:lvl2pPr>
            <a:lvl3pPr marL="1143000" indent="-228600">
              <a:lnSpc>
                <a:spcPct val="90000"/>
              </a:lnSpc>
              <a:spcBef>
                <a:spcPts val="500"/>
              </a:spcBef>
              <a:buFont typeface="Arial"/>
              <a:buChar char="•"/>
              <a:defRPr sz="2000">
                <a:solidFill>
                  <a:schemeClr val="tx1"/>
                </a:solidFill>
                <a:latin typeface="微软雅黑"/>
                <a:ea typeface="微软雅黑"/>
              </a:defRPr>
            </a:lvl3pPr>
            <a:lvl4pPr marL="1600200" indent="-228600">
              <a:lnSpc>
                <a:spcPct val="90000"/>
              </a:lnSpc>
              <a:spcBef>
                <a:spcPts val="500"/>
              </a:spcBef>
              <a:buFont typeface="Arial"/>
              <a:buChar char="•"/>
              <a:defRPr>
                <a:solidFill>
                  <a:schemeClr val="tx1"/>
                </a:solidFill>
                <a:latin typeface="微软雅黑"/>
                <a:ea typeface="微软雅黑"/>
              </a:defRPr>
            </a:lvl4pPr>
            <a:lvl5pPr marL="2057400" indent="-228600">
              <a:lnSpc>
                <a:spcPct val="90000"/>
              </a:lnSpc>
              <a:spcBef>
                <a:spcPts val="500"/>
              </a:spcBef>
              <a:buFont typeface="Arial"/>
              <a:buChar char="•"/>
              <a:defRPr>
                <a:solidFill>
                  <a:schemeClr val="tx1"/>
                </a:solidFill>
                <a:latin typeface="微软雅黑"/>
                <a:ea typeface="微软雅黑"/>
              </a:defRPr>
            </a:lvl5pPr>
            <a:lvl6pPr marL="2514600" indent="-228600">
              <a:lnSpc>
                <a:spcPct val="90000"/>
              </a:lnSpc>
              <a:spcBef>
                <a:spcPts val="500"/>
              </a:spcBef>
              <a:spcAft>
                <a:spcPts val="0"/>
              </a:spcAft>
              <a:buFont typeface="Arial"/>
              <a:buChar char="•"/>
              <a:defRPr>
                <a:solidFill>
                  <a:schemeClr val="tx1"/>
                </a:solidFill>
                <a:latin typeface="微软雅黑"/>
                <a:ea typeface="微软雅黑"/>
              </a:defRPr>
            </a:lvl6pPr>
            <a:lvl7pPr marL="2971800" indent="-228600">
              <a:lnSpc>
                <a:spcPct val="90000"/>
              </a:lnSpc>
              <a:spcBef>
                <a:spcPts val="500"/>
              </a:spcBef>
              <a:spcAft>
                <a:spcPts val="0"/>
              </a:spcAft>
              <a:buFont typeface="Arial"/>
              <a:buChar char="•"/>
              <a:defRPr>
                <a:solidFill>
                  <a:schemeClr val="tx1"/>
                </a:solidFill>
                <a:latin typeface="微软雅黑"/>
                <a:ea typeface="微软雅黑"/>
              </a:defRPr>
            </a:lvl7pPr>
            <a:lvl8pPr marL="3429000" indent="-228600">
              <a:lnSpc>
                <a:spcPct val="90000"/>
              </a:lnSpc>
              <a:spcBef>
                <a:spcPts val="500"/>
              </a:spcBef>
              <a:spcAft>
                <a:spcPts val="0"/>
              </a:spcAft>
              <a:buFont typeface="Arial"/>
              <a:buChar char="•"/>
              <a:defRPr>
                <a:solidFill>
                  <a:schemeClr val="tx1"/>
                </a:solidFill>
                <a:latin typeface="微软雅黑"/>
                <a:ea typeface="微软雅黑"/>
              </a:defRPr>
            </a:lvl8pPr>
            <a:lvl9pPr marL="3886200" indent="-228600">
              <a:lnSpc>
                <a:spcPct val="90000"/>
              </a:lnSpc>
              <a:spcBef>
                <a:spcPts val="500"/>
              </a:spcBef>
              <a:spcAft>
                <a:spcPts val="0"/>
              </a:spcAft>
              <a:buFont typeface="Arial"/>
              <a:buChar char="•"/>
              <a:defRPr>
                <a:solidFill>
                  <a:schemeClr val="tx1"/>
                </a:solidFill>
                <a:latin typeface="微软雅黑"/>
                <a:ea typeface="微软雅黑"/>
              </a:defRPr>
            </a:lvl9pPr>
          </a:lstStyle>
          <a:p>
            <a:pPr algn="just">
              <a:lnSpc>
                <a:spcPct val="150000"/>
              </a:lnSpc>
              <a:spcBef>
                <a:spcPts val="0"/>
              </a:spcBef>
              <a:buFontTx/>
              <a:buNone/>
              <a:defRPr/>
            </a:pPr>
            <a:r>
              <a:rPr lang="en-US" sz="1200">
                <a:solidFill>
                  <a:schemeClr val="tx1"/>
                </a:solidFill>
              </a:rPr>
              <a:t>      2017</a:t>
            </a:r>
            <a:r>
              <a:rPr lang="zh-CN" sz="1200">
                <a:solidFill>
                  <a:schemeClr val="tx1"/>
                </a:solidFill>
              </a:rPr>
              <a:t>年，学校先期依托深圳大学建设中德智能制造学院、新能源与新材料学院、大数据与互联网学院、健康与环境工程学院、城市交通与物流学院、创业设计学院 </a:t>
            </a:r>
            <a:r>
              <a:rPr lang="en-US" sz="1200">
                <a:solidFill>
                  <a:schemeClr val="tx1"/>
                </a:solidFill>
              </a:rPr>
              <a:t>6</a:t>
            </a:r>
            <a:r>
              <a:rPr lang="zh-CN" sz="1200">
                <a:solidFill>
                  <a:schemeClr val="tx1"/>
                </a:solidFill>
              </a:rPr>
              <a:t>大学院。</a:t>
            </a:r>
            <a:endParaRPr/>
          </a:p>
          <a:p>
            <a:pPr algn="just">
              <a:lnSpc>
                <a:spcPct val="150000"/>
              </a:lnSpc>
              <a:spcBef>
                <a:spcPts val="0"/>
              </a:spcBef>
              <a:buFontTx/>
              <a:buNone/>
              <a:defRPr/>
            </a:pPr>
            <a:r>
              <a:rPr lang="en-US" sz="1200">
                <a:solidFill>
                  <a:schemeClr val="tx1"/>
                </a:solidFill>
              </a:rPr>
              <a:t>2017</a:t>
            </a:r>
            <a:r>
              <a:rPr lang="zh-CN" sz="1200">
                <a:solidFill>
                  <a:schemeClr val="tx1"/>
                </a:solidFill>
              </a:rPr>
              <a:t>年</a:t>
            </a:r>
            <a:r>
              <a:rPr lang="en-US" sz="1200">
                <a:solidFill>
                  <a:schemeClr val="tx1"/>
                </a:solidFill>
              </a:rPr>
              <a:t>7</a:t>
            </a:r>
            <a:r>
              <a:rPr lang="zh-CN" sz="1200">
                <a:solidFill>
                  <a:schemeClr val="tx1"/>
                </a:solidFill>
              </a:rPr>
              <a:t>月，学校依托深圳大学首批在</a:t>
            </a:r>
            <a:r>
              <a:rPr lang="zh-CN" sz="1200">
                <a:solidFill>
                  <a:schemeClr val="tx1"/>
                </a:solidFill>
              </a:rPr>
              <a:t>中德智能制造学院、新能源与新材料学院、大数据与互联网学院</a:t>
            </a:r>
            <a:r>
              <a:rPr lang="zh-CN" sz="1200">
                <a:solidFill>
                  <a:schemeClr val="tx1"/>
                </a:solidFill>
              </a:rPr>
              <a:t>招收</a:t>
            </a:r>
            <a:r>
              <a:rPr lang="en-US" sz="1200" b="1">
                <a:solidFill>
                  <a:srgbClr val="FF0000"/>
                </a:solidFill>
              </a:rPr>
              <a:t>226</a:t>
            </a:r>
            <a:r>
              <a:rPr lang="zh-CN" sz="1200">
                <a:solidFill>
                  <a:schemeClr val="tx1"/>
                </a:solidFill>
              </a:rPr>
              <a:t>名本科学生；</a:t>
            </a:r>
            <a:endParaRPr/>
          </a:p>
          <a:p>
            <a:pPr algn="just">
              <a:lnSpc>
                <a:spcPct val="150000"/>
              </a:lnSpc>
              <a:spcBef>
                <a:spcPts val="0"/>
              </a:spcBef>
              <a:buFontTx/>
              <a:buNone/>
              <a:defRPr/>
            </a:pPr>
            <a:r>
              <a:rPr lang="en-US" sz="1200">
                <a:solidFill>
                  <a:schemeClr val="tx1"/>
                </a:solidFill>
              </a:rPr>
              <a:t>2018</a:t>
            </a:r>
            <a:r>
              <a:rPr lang="zh-CN" sz="1200">
                <a:solidFill>
                  <a:schemeClr val="tx1"/>
                </a:solidFill>
              </a:rPr>
              <a:t>年</a:t>
            </a:r>
            <a:r>
              <a:rPr lang="en-US" sz="1200">
                <a:solidFill>
                  <a:schemeClr val="tx1"/>
                </a:solidFill>
              </a:rPr>
              <a:t>7</a:t>
            </a:r>
            <a:r>
              <a:rPr lang="zh-CN" sz="1200">
                <a:solidFill>
                  <a:schemeClr val="tx1"/>
                </a:solidFill>
              </a:rPr>
              <a:t>月，学校依托深圳大学在</a:t>
            </a:r>
            <a:r>
              <a:rPr lang="en-US" sz="1200">
                <a:solidFill>
                  <a:schemeClr val="tx1"/>
                </a:solidFill>
              </a:rPr>
              <a:t>6</a:t>
            </a:r>
            <a:r>
              <a:rPr lang="zh-CN" sz="1200">
                <a:solidFill>
                  <a:schemeClr val="tx1"/>
                </a:solidFill>
              </a:rPr>
              <a:t>大学院招收</a:t>
            </a:r>
            <a:r>
              <a:rPr lang="en-US" sz="1200" b="1">
                <a:solidFill>
                  <a:srgbClr val="FF0000"/>
                </a:solidFill>
              </a:rPr>
              <a:t>807</a:t>
            </a:r>
            <a:r>
              <a:rPr lang="zh-CN" sz="1200">
                <a:solidFill>
                  <a:schemeClr val="tx1"/>
                </a:solidFill>
              </a:rPr>
              <a:t>人。</a:t>
            </a:r>
            <a:endParaRPr lang="en-US" sz="1200">
              <a:solidFill>
                <a:schemeClr val="tx1"/>
              </a:solidFill>
            </a:endParaRPr>
          </a:p>
          <a:p>
            <a:pPr algn="just">
              <a:lnSpc>
                <a:spcPct val="150000"/>
              </a:lnSpc>
              <a:spcBef>
                <a:spcPts val="0"/>
              </a:spcBef>
              <a:buFontTx/>
              <a:buNone/>
              <a:defRPr/>
            </a:pPr>
            <a:endParaRPr lang="en-US" sz="1200">
              <a:solidFill>
                <a:schemeClr val="tx1"/>
              </a:solidFill>
            </a:endParaRPr>
          </a:p>
          <a:p>
            <a:pPr algn="just">
              <a:lnSpc>
                <a:spcPct val="150000"/>
              </a:lnSpc>
              <a:spcBef>
                <a:spcPts val="0"/>
              </a:spcBef>
              <a:buNone/>
              <a:defRPr/>
            </a:pPr>
            <a:r>
              <a:rPr lang="en-US" sz="1200" b="1">
                <a:latin typeface="Times New Roman"/>
                <a:cs typeface="Times New Roman"/>
              </a:rPr>
              <a:t>In</a:t>
            </a:r>
            <a:r>
              <a:rPr lang="en-US" sz="1200"/>
              <a:t> </a:t>
            </a:r>
            <a:r>
              <a:rPr lang="en-US" sz="1200" b="1">
                <a:latin typeface="Times New Roman"/>
                <a:cs typeface="Times New Roman"/>
              </a:rPr>
              <a:t>2017, supported by Shenzhen Technology University, SZTU set up six colleges, including the Sino-German College of Intelligent Manufacturing, College of Big Data and Internet, College of New Materials and New Energies, College of Urban Transportation and Logistics, College of Creative Design, and College of Health Science and Environmental Engineering. </a:t>
            </a:r>
            <a:endParaRPr/>
          </a:p>
          <a:p>
            <a:pPr algn="just">
              <a:lnSpc>
                <a:spcPct val="150000"/>
              </a:lnSpc>
              <a:spcBef>
                <a:spcPts val="0"/>
              </a:spcBef>
              <a:buNone/>
              <a:defRPr/>
            </a:pPr>
            <a:r>
              <a:rPr lang="en-US" sz="1200" b="1">
                <a:latin typeface="Times New Roman"/>
                <a:cs typeface="Times New Roman"/>
              </a:rPr>
              <a:t>In July 2017, supported by Shenzhen University, SZTU admitted </a:t>
            </a:r>
            <a:r>
              <a:rPr lang="en-US" sz="1200" b="1">
                <a:solidFill>
                  <a:srgbClr val="FF0000"/>
                </a:solidFill>
                <a:latin typeface="Times New Roman"/>
                <a:cs typeface="Times New Roman"/>
              </a:rPr>
              <a:t>226 </a:t>
            </a:r>
            <a:r>
              <a:rPr lang="en-US" sz="1200" b="1">
                <a:latin typeface="Times New Roman"/>
                <a:cs typeface="Times New Roman"/>
              </a:rPr>
              <a:t>undergraduates to Sino-German College of Intelligent Manufacturing, College of Big Data and Internet, College of New Materials and New Energies.</a:t>
            </a:r>
            <a:endParaRPr/>
          </a:p>
          <a:p>
            <a:pPr algn="just">
              <a:lnSpc>
                <a:spcPct val="150000"/>
              </a:lnSpc>
              <a:spcBef>
                <a:spcPts val="0"/>
              </a:spcBef>
              <a:buNone/>
              <a:defRPr/>
            </a:pPr>
            <a:r>
              <a:rPr lang="en-US" sz="1200" b="1">
                <a:latin typeface="Times New Roman"/>
                <a:cs typeface="Times New Roman"/>
              </a:rPr>
              <a:t>In July 2018, SZTU admitted </a:t>
            </a:r>
            <a:r>
              <a:rPr lang="en-US" sz="1200" b="1">
                <a:solidFill>
                  <a:srgbClr val="FF0000"/>
                </a:solidFill>
                <a:latin typeface="Times New Roman"/>
                <a:cs typeface="Times New Roman"/>
              </a:rPr>
              <a:t>807 </a:t>
            </a:r>
            <a:r>
              <a:rPr lang="en-US" sz="1200" b="1">
                <a:latin typeface="Times New Roman"/>
                <a:cs typeface="Times New Roman"/>
              </a:rPr>
              <a:t>undergraduates with the support of Shenzhen University.</a:t>
            </a:r>
            <a:endParaRPr/>
          </a:p>
          <a:p>
            <a:pPr algn="just">
              <a:lnSpc>
                <a:spcPct val="150000"/>
              </a:lnSpc>
              <a:spcBef>
                <a:spcPts val="0"/>
              </a:spcBef>
              <a:buNone/>
              <a:defRPr/>
            </a:pPr>
            <a:r>
              <a:rPr lang="en-US" sz="1200" b="1">
                <a:latin typeface="Times New Roman"/>
                <a:cs typeface="Times New Roman"/>
              </a:rPr>
              <a:t> </a:t>
            </a:r>
            <a:endParaRPr/>
          </a:p>
          <a:p>
            <a:pPr algn="just">
              <a:lnSpc>
                <a:spcPct val="150000"/>
              </a:lnSpc>
              <a:spcBef>
                <a:spcPts val="0"/>
              </a:spcBef>
              <a:buNone/>
              <a:defRPr/>
            </a:pPr>
            <a:endParaRPr lang="en-US" sz="1200" b="1">
              <a:latin typeface="Times New Roman"/>
              <a:cs typeface="Times New Roman"/>
            </a:endParaRPr>
          </a:p>
          <a:p>
            <a:pPr algn="just">
              <a:lnSpc>
                <a:spcPct val="150000"/>
              </a:lnSpc>
              <a:spcBef>
                <a:spcPts val="0"/>
              </a:spcBef>
              <a:buNone/>
              <a:defRPr/>
            </a:pPr>
            <a:endParaRPr lang="en-US" sz="1200" b="1">
              <a:latin typeface="Times New Roman"/>
              <a:cs typeface="Times New Roman"/>
            </a:endParaRPr>
          </a:p>
          <a:p>
            <a:pPr algn="just">
              <a:lnSpc>
                <a:spcPct val="150000"/>
              </a:lnSpc>
              <a:spcBef>
                <a:spcPts val="0"/>
              </a:spcBef>
              <a:buFontTx/>
              <a:buNone/>
              <a:defRPr/>
            </a:pPr>
            <a:endParaRPr lang="zh-CN" sz="1600">
              <a:solidFill>
                <a:schemeClr val="tx1"/>
              </a:solidFill>
            </a:endParaRPr>
          </a:p>
        </p:txBody>
      </p:sp>
      <p:sp>
        <p:nvSpPr>
          <p:cNvPr id="8" name="文本框 11" hidden="0"/>
          <p:cNvSpPr>
            <a:spLocks noAdjustHandles="0" noChangeArrowheads="0"/>
          </p:cNvSpPr>
          <p:nvPr isPhoto="0" userDrawn="0"/>
        </p:nvSpPr>
        <p:spPr bwMode="auto">
          <a:xfrm>
            <a:off x="177800" y="1949450"/>
            <a:ext cx="460375" cy="1376363"/>
          </a:xfrm>
          <a:prstGeom prst="rect">
            <a:avLst/>
          </a:prstGeom>
          <a:noFill/>
        </p:spPr>
        <p:txBody>
          <a:bodyPr vert="eaVert">
            <a:spAutoFit/>
          </a:bodyPr>
          <a:lstStyle/>
          <a:p>
            <a:pPr>
              <a:defRPr/>
            </a:pPr>
            <a:r>
              <a:rPr lang="zh-CN" spc="600">
                <a:solidFill>
                  <a:srgbClr val="2F5496"/>
                </a:solidFill>
                <a:latin typeface="微软雅黑"/>
                <a:ea typeface="微软雅黑"/>
              </a:rPr>
              <a:t>筹建进程</a:t>
            </a:r>
            <a:endParaRPr/>
          </a:p>
        </p:txBody>
      </p:sp>
      <p:pic>
        <p:nvPicPr>
          <p:cNvPr id="9" name="图片 40" hidden="0"/>
          <p:cNvPicPr>
            <a:picLocks noChangeAspect="1"/>
          </p:cNvPicPr>
          <p:nvPr isPhoto="0" userDrawn="0"/>
        </p:nvPicPr>
        <p:blipFill>
          <a:blip r:embed="rId2"/>
          <a:srcRect l="15327" t="26517" r="22765" b="12182"/>
          <a:stretch/>
        </p:blipFill>
        <p:spPr bwMode="auto">
          <a:xfrm>
            <a:off x="786176" y="1157681"/>
            <a:ext cx="6172739" cy="4763170"/>
          </a:xfrm>
          <a:prstGeom prst="rect">
            <a:avLst/>
          </a:prstGeom>
          <a:noFill/>
          <a:ln>
            <a:noFill/>
          </a:ln>
        </p:spPr>
      </p:pic>
      <p:sp>
        <p:nvSpPr>
          <p:cNvPr id="10" name="椭圆 14" hidden="0"/>
          <p:cNvSpPr/>
          <p:nvPr isPhoto="0" userDrawn="0"/>
        </p:nvSpPr>
        <p:spPr bwMode="auto">
          <a:xfrm>
            <a:off x="5114663" y="4486625"/>
            <a:ext cx="123825" cy="1238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p>
        </p:txBody>
      </p:sp>
      <p:sp>
        <p:nvSpPr>
          <p:cNvPr id="11" name="矩形 20" hidden="0"/>
          <p:cNvSpPr/>
          <p:nvPr isPhoto="0" userDrawn="0"/>
        </p:nvSpPr>
        <p:spPr bwMode="auto">
          <a:xfrm>
            <a:off x="2978092" y="3624045"/>
            <a:ext cx="1855351" cy="1096628"/>
          </a:xfrm>
          <a:prstGeom prst="rect">
            <a:avLst/>
          </a:prstGeom>
          <a:solidFill>
            <a:srgbClr val="295A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b="1">
                <a:latin typeface="微软雅黑"/>
                <a:ea typeface="微软雅黑"/>
              </a:rPr>
              <a:t>招生</a:t>
            </a:r>
            <a:endParaRPr lang="en-US" b="1">
              <a:latin typeface="微软雅黑"/>
              <a:ea typeface="微软雅黑"/>
            </a:endParaRPr>
          </a:p>
          <a:p>
            <a:pPr algn="ctr">
              <a:defRPr/>
            </a:pPr>
            <a:r>
              <a:rPr lang="en-US" b="1">
                <a:latin typeface="微软雅黑"/>
                <a:ea typeface="微软雅黑"/>
              </a:rPr>
              <a:t>Students</a:t>
            </a:r>
            <a:endParaRPr/>
          </a:p>
          <a:p>
            <a:pPr algn="ctr">
              <a:defRPr/>
            </a:pPr>
            <a:r>
              <a:rPr lang="en-US" b="1">
                <a:latin typeface="微软雅黑"/>
                <a:ea typeface="微软雅黑"/>
              </a:rPr>
              <a:t>Enrollment</a:t>
            </a:r>
            <a:endParaRPr lang="zh-CN" b="1">
              <a:latin typeface="微软雅黑"/>
              <a:ea typeface="微软雅黑"/>
            </a:endParaRPr>
          </a:p>
        </p:txBody>
      </p:sp>
      <p:cxnSp>
        <p:nvCxnSpPr>
          <p:cNvPr id="12" name="直接箭头连接符 23" hidden="0"/>
          <p:cNvCxnSpPr>
            <a:cxnSpLocks/>
            <a:stCxn id="11" idx="3"/>
          </p:cNvCxnSpPr>
          <p:nvPr isPhoto="0" userDrawn="0"/>
        </p:nvCxnSpPr>
        <p:spPr bwMode="auto">
          <a:xfrm>
            <a:off x="4833442" y="4172359"/>
            <a:ext cx="306387" cy="359401"/>
          </a:xfrm>
          <a:prstGeom prst="straightConnector1">
            <a:avLst/>
          </a:prstGeom>
          <a:ln w="28575">
            <a:solidFill>
              <a:srgbClr val="295A8F"/>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5" hidden="0"/>
          <p:cNvSpPr>
            <a:spLocks noAdjustHandles="0" noChangeArrowheads="0"/>
          </p:cNvSpPr>
          <p:nvPr isPhoto="0" userDrawn="0"/>
        </p:nvSpPr>
        <p:spPr bwMode="auto">
          <a:xfrm>
            <a:off x="-243281" y="3389152"/>
            <a:ext cx="1015663" cy="1644243"/>
          </a:xfrm>
          <a:prstGeom prst="rect">
            <a:avLst/>
          </a:prstGeom>
          <a:noFill/>
        </p:spPr>
        <p:txBody>
          <a:bodyPr vert="eaVert" wrap="square" rtlCol="0">
            <a:spAutoFit/>
          </a:bodyPr>
          <a:lstStyle/>
          <a:p>
            <a:pPr>
              <a:defRPr/>
            </a:pPr>
            <a:r>
              <a:rPr lang="en-US"/>
              <a:t>Process of Establishment</a:t>
            </a:r>
            <a:endParaRPr lang="zh-CN"/>
          </a:p>
          <a:p>
            <a:pPr>
              <a:defRPr/>
            </a:pPr>
            <a:endParaRPr lang="zh-CN"/>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cxnSp>
        <p:nvCxnSpPr>
          <p:cNvPr id="4" name="直接连接符 3" hidden="0"/>
          <p:cNvCxnSpPr>
            <a:cxnSpLocks/>
          </p:cNvCxnSpPr>
          <p:nvPr isPhoto="0" userDrawn="0"/>
        </p:nvCxnSpPr>
        <p:spPr bwMode="auto">
          <a:xfrm>
            <a:off x="354878" y="716068"/>
            <a:ext cx="2303116" cy="0"/>
          </a:xfrm>
          <a:prstGeom prst="line">
            <a:avLst/>
          </a:prstGeom>
          <a:ln w="15875">
            <a:gradFill>
              <a:gsLst>
                <a:gs pos="0">
                  <a:srgbClr val="002F8E"/>
                </a:gs>
                <a:gs pos="100000">
                  <a:srgbClr val="002F8E">
                    <a:alpha val="0"/>
                  </a:srgbClr>
                </a:gs>
                <a:gs pos="100000">
                  <a:schemeClr val="bg1"/>
                </a:gs>
              </a:gsLst>
              <a:lin ang="3600000" scaled="0"/>
            </a:gradFill>
          </a:ln>
        </p:spPr>
        <p:style>
          <a:lnRef idx="1">
            <a:schemeClr val="accent1"/>
          </a:lnRef>
          <a:fillRef idx="0">
            <a:schemeClr val="accent1"/>
          </a:fillRef>
          <a:effectRef idx="0">
            <a:schemeClr val="accent1"/>
          </a:effectRef>
          <a:fontRef idx="minor">
            <a:schemeClr val="tx1"/>
          </a:fontRef>
        </p:style>
      </p:cxnSp>
      <p:sp>
        <p:nvSpPr>
          <p:cNvPr id="5" name="矩形 5" hidden="0"/>
          <p:cNvSpPr/>
          <p:nvPr isPhoto="0" userDrawn="0"/>
        </p:nvSpPr>
        <p:spPr bwMode="auto">
          <a:xfrm>
            <a:off x="-6350" y="238125"/>
            <a:ext cx="265113" cy="542925"/>
          </a:xfrm>
          <a:prstGeom prst="rect">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solidFill>
                <a:prstClr val="white"/>
              </a:solidFill>
              <a:latin typeface="微软雅黑"/>
              <a:ea typeface="微软雅黑"/>
            </a:endParaRPr>
          </a:p>
        </p:txBody>
      </p:sp>
      <p:cxnSp>
        <p:nvCxnSpPr>
          <p:cNvPr id="6" name="直接连接符 6" hidden="0"/>
          <p:cNvCxnSpPr>
            <a:cxnSpLocks/>
          </p:cNvCxnSpPr>
          <p:nvPr isPhoto="0" userDrawn="0"/>
        </p:nvCxnSpPr>
        <p:spPr bwMode="auto">
          <a:xfrm>
            <a:off x="354878" y="716068"/>
            <a:ext cx="2303116" cy="0"/>
          </a:xfrm>
          <a:prstGeom prst="line">
            <a:avLst/>
          </a:prstGeom>
          <a:ln w="15875">
            <a:gradFill>
              <a:gsLst>
                <a:gs pos="0">
                  <a:srgbClr val="002F8E"/>
                </a:gs>
                <a:gs pos="100000">
                  <a:srgbClr val="002F8E">
                    <a:alpha val="0"/>
                  </a:srgbClr>
                </a:gs>
                <a:gs pos="100000">
                  <a:schemeClr val="bg1"/>
                </a:gs>
              </a:gsLst>
              <a:lin ang="3600000" scaled="0"/>
            </a:gradFill>
          </a:ln>
        </p:spPr>
        <p:style>
          <a:lnRef idx="1">
            <a:schemeClr val="accent1"/>
          </a:lnRef>
          <a:fillRef idx="0">
            <a:schemeClr val="accent1"/>
          </a:fillRef>
          <a:effectRef idx="0">
            <a:schemeClr val="accent1"/>
          </a:effectRef>
          <a:fontRef idx="minor">
            <a:schemeClr val="tx1"/>
          </a:fontRef>
        </p:style>
      </p:cxnSp>
      <p:sp>
        <p:nvSpPr>
          <p:cNvPr id="7" name="矩形 7" hidden="0"/>
          <p:cNvSpPr/>
          <p:nvPr isPhoto="0" userDrawn="0"/>
        </p:nvSpPr>
        <p:spPr bwMode="auto">
          <a:xfrm>
            <a:off x="449203" y="279696"/>
            <a:ext cx="3405099" cy="400110"/>
          </a:xfrm>
          <a:prstGeom prst="rect">
            <a:avLst/>
          </a:prstGeom>
        </p:spPr>
        <p:txBody>
          <a:bodyPr wrap="none">
            <a:spAutoFit/>
          </a:bodyPr>
          <a:lstStyle/>
          <a:p>
            <a:pPr>
              <a:defRPr/>
            </a:pPr>
            <a:r>
              <a:rPr lang="zh-CN" sz="2000" b="1">
                <a:solidFill>
                  <a:srgbClr val="002F8E"/>
                </a:solidFill>
                <a:latin typeface="Times New Roman"/>
                <a:cs typeface="Times New Roman"/>
              </a:rPr>
              <a:t>学校简介  </a:t>
            </a:r>
            <a:r>
              <a:rPr lang="en-US" sz="2000" b="1">
                <a:solidFill>
                  <a:srgbClr val="002F8E"/>
                </a:solidFill>
                <a:latin typeface="Times New Roman"/>
                <a:cs typeface="Times New Roman"/>
              </a:rPr>
              <a:t>Overview of SZTU</a:t>
            </a:r>
            <a:endParaRPr lang="zh-CN" sz="2000" b="1">
              <a:solidFill>
                <a:srgbClr val="002F8E"/>
              </a:solidFill>
              <a:latin typeface="Times New Roman"/>
              <a:cs typeface="Times New Roman"/>
            </a:endParaRPr>
          </a:p>
        </p:txBody>
      </p:sp>
      <p:graphicFrame>
        <p:nvGraphicFramePr>
          <p:cNvPr id="8" name="Group 64" hidden="0"/>
          <p:cNvGraphicFramePr>
            <a:graphicFrameLocks xmlns:a="http://schemas.openxmlformats.org/drawingml/2006/main" noGrp="1"/>
          </p:cNvGraphicFramePr>
          <p:nvPr isPhoto="0" userDrawn="0"/>
        </p:nvGraphicFramePr>
        <p:xfrm>
          <a:off x="402671" y="914400"/>
          <a:ext cx="10532786" cy="5687207"/>
        </p:xfrm>
        <a:graphic>
          <a:graphicData uri="http://schemas.openxmlformats.org/drawingml/2006/table">
            <a:tbl>
              <a:tblPr firstRow="0" firstCol="0" lastRow="0" lastCol="0" bandRow="0" bandCol="0"/>
              <a:tblGrid>
                <a:gridCol w="2331239"/>
                <a:gridCol w="4259869"/>
                <a:gridCol w="3941678"/>
              </a:tblGrid>
              <a:tr h="704404">
                <a:tc>
                  <a:txBody>
                    <a:bodyPr/>
                    <a:p>
                      <a:pPr marL="0" marR="0" lvl="0" indent="0" algn="ctr" defTabSz="914400">
                        <a:lnSpc>
                          <a:spcPct val="100000"/>
                        </a:lnSpc>
                        <a:spcBef>
                          <a:spcPts val="0"/>
                        </a:spcBef>
                        <a:spcAft>
                          <a:spcPts val="0"/>
                        </a:spcAft>
                        <a:buClrTx/>
                        <a:buSzTx/>
                        <a:buFontTx/>
                        <a:buNone/>
                        <a:defRPr/>
                      </a:pPr>
                      <a:r>
                        <a:rPr lang="zh-CN" sz="1200" b="1" i="0" u="none" strike="noStrike" cap="none">
                          <a:ln>
                            <a:noFill/>
                          </a:ln>
                          <a:solidFill>
                            <a:schemeClr val="bg1"/>
                          </a:solidFill>
                          <a:latin typeface="微软雅黑"/>
                          <a:ea typeface="微软雅黑"/>
                        </a:rPr>
                        <a:t>学院</a:t>
                      </a:r>
                      <a:endParaRPr lang="en-US" sz="1200" b="1" i="0" u="none" strike="noStrike" cap="none">
                        <a:ln>
                          <a:noFill/>
                        </a:ln>
                        <a:solidFill>
                          <a:schemeClr val="bg1"/>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en-US" sz="1200" b="1" i="0" u="none" strike="noStrike" cap="none">
                          <a:ln>
                            <a:noFill/>
                          </a:ln>
                          <a:solidFill>
                            <a:schemeClr val="bg1"/>
                          </a:solidFill>
                          <a:latin typeface="微软雅黑"/>
                          <a:ea typeface="微软雅黑"/>
                        </a:rPr>
                        <a:t>Colleges</a:t>
                      </a:r>
                      <a:endParaRPr lang="zh-CN" sz="1200" b="1" i="0" u="none" strike="noStrike" cap="none">
                        <a:ln>
                          <a:noFill/>
                        </a:ln>
                        <a:solidFill>
                          <a:schemeClr val="bg1"/>
                        </a:solidFill>
                        <a:latin typeface="微软雅黑"/>
                        <a:ea typeface="微软雅黑"/>
                      </a:endParaRPr>
                    </a:p>
                  </a:txBody>
                  <a:tcPr marL="9525" marR="9525" marT="9527" marB="0" anchor="ctr">
                    <a:lnL w="12700" algn="ctr">
                      <a:solidFill>
                        <a:schemeClr val="bg1"/>
                      </a:solidFill>
                    </a:lnL>
                    <a:lnR w="12700" algn="ctr">
                      <a:solidFill>
                        <a:schemeClr val="bg1"/>
                      </a:solidFill>
                    </a:lnR>
                    <a:lnT w="12700" algn="ctr">
                      <a:solidFill>
                        <a:schemeClr val="bg1"/>
                      </a:solidFill>
                    </a:lnT>
                    <a:lnB w="12700" algn="ctr">
                      <a:solidFill>
                        <a:schemeClr val="bg1"/>
                      </a:solidFill>
                    </a:lnB>
                    <a:solidFill>
                      <a:srgbClr val="295A8F"/>
                    </a:solidFill>
                  </a:tcPr>
                </a:tc>
                <a:tc>
                  <a:txBody>
                    <a:bodyPr/>
                    <a:p>
                      <a:pPr marL="0" marR="0" lvl="0" indent="0" algn="ctr" defTabSz="914400">
                        <a:lnSpc>
                          <a:spcPct val="100000"/>
                        </a:lnSpc>
                        <a:spcBef>
                          <a:spcPts val="0"/>
                        </a:spcBef>
                        <a:spcAft>
                          <a:spcPts val="0"/>
                        </a:spcAft>
                        <a:buClrTx/>
                        <a:buSzTx/>
                        <a:buFontTx/>
                        <a:buNone/>
                        <a:defRPr/>
                      </a:pPr>
                      <a:r>
                        <a:rPr lang="en-US" sz="2000" b="1" i="0" u="none" strike="noStrike" cap="none">
                          <a:ln>
                            <a:noFill/>
                          </a:ln>
                          <a:solidFill>
                            <a:schemeClr val="bg1"/>
                          </a:solidFill>
                          <a:latin typeface="微软雅黑"/>
                          <a:ea typeface="微软雅黑"/>
                        </a:rPr>
                        <a:t>2017-2019</a:t>
                      </a:r>
                      <a:r>
                        <a:rPr lang="zh-CN" sz="2000" b="1" i="0" u="none" strike="noStrike" cap="none">
                          <a:ln>
                            <a:noFill/>
                          </a:ln>
                          <a:solidFill>
                            <a:schemeClr val="bg1"/>
                          </a:solidFill>
                          <a:latin typeface="微软雅黑"/>
                          <a:ea typeface="微软雅黑"/>
                        </a:rPr>
                        <a:t>年设置专业</a:t>
                      </a:r>
                      <a:endParaRPr lang="en-US" sz="2000" b="1" i="0" u="none" strike="noStrike" cap="none">
                        <a:ln>
                          <a:noFill/>
                        </a:ln>
                        <a:solidFill>
                          <a:schemeClr val="bg1"/>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en-US" sz="2000" b="1" i="0" u="none" strike="noStrike" cap="none">
                          <a:ln>
                            <a:noFill/>
                          </a:ln>
                          <a:solidFill>
                            <a:schemeClr val="bg1"/>
                          </a:solidFill>
                          <a:latin typeface="微软雅黑"/>
                          <a:ea typeface="微软雅黑"/>
                        </a:rPr>
                        <a:t>Majors 2017-2019</a:t>
                      </a:r>
                      <a:endParaRPr lang="zh-CN" sz="2000" b="1" i="0" u="none" strike="noStrike" cap="none">
                        <a:ln>
                          <a:noFill/>
                        </a:ln>
                        <a:solidFill>
                          <a:schemeClr val="bg1"/>
                        </a:solidFill>
                        <a:latin typeface="微软雅黑"/>
                        <a:ea typeface="微软雅黑"/>
                      </a:endParaRPr>
                    </a:p>
                  </a:txBody>
                  <a:tcPr marL="9525" marR="9525" marT="9527" marB="0" anchor="ctr">
                    <a:lnL w="12700" algn="ctr">
                      <a:solidFill>
                        <a:schemeClr val="bg1"/>
                      </a:solidFill>
                    </a:lnL>
                    <a:lnR w="12700" algn="ctr">
                      <a:solidFill>
                        <a:schemeClr val="bg1"/>
                      </a:solidFill>
                    </a:lnR>
                    <a:lnT w="12700" algn="ctr">
                      <a:solidFill>
                        <a:schemeClr val="bg1"/>
                      </a:solidFill>
                    </a:lnT>
                    <a:lnB w="12700" algn="ctr">
                      <a:solidFill>
                        <a:schemeClr val="tx1"/>
                      </a:solidFill>
                    </a:lnB>
                    <a:solidFill>
                      <a:srgbClr val="295A8F"/>
                    </a:solidFill>
                  </a:tcPr>
                </a:tc>
                <a:tc>
                  <a:txBody>
                    <a:bodyPr/>
                    <a:p>
                      <a:pPr marL="0" marR="0" lvl="0" indent="0" algn="ctr" defTabSz="914400">
                        <a:lnSpc>
                          <a:spcPct val="100000"/>
                        </a:lnSpc>
                        <a:spcBef>
                          <a:spcPts val="0"/>
                        </a:spcBef>
                        <a:spcAft>
                          <a:spcPts val="0"/>
                        </a:spcAft>
                        <a:buClrTx/>
                        <a:buSzTx/>
                        <a:buFontTx/>
                        <a:buNone/>
                        <a:defRPr/>
                      </a:pPr>
                      <a:r>
                        <a:rPr lang="zh-CN" sz="2000" b="1" i="0" u="none" strike="noStrike" cap="none">
                          <a:ln>
                            <a:noFill/>
                          </a:ln>
                          <a:solidFill>
                            <a:schemeClr val="bg1"/>
                          </a:solidFill>
                          <a:latin typeface="微软雅黑"/>
                          <a:ea typeface="微软雅黑"/>
                        </a:rPr>
                        <a:t>对接产业及应用方向</a:t>
                      </a:r>
                      <a:endParaRPr lang="en-US" sz="2000" b="1" i="0" u="none" strike="noStrike" cap="none">
                        <a:ln>
                          <a:noFill/>
                        </a:ln>
                        <a:solidFill>
                          <a:schemeClr val="bg1"/>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en-US" sz="2000" b="1" i="0" u="none" strike="noStrike" cap="none">
                          <a:ln>
                            <a:noFill/>
                          </a:ln>
                          <a:solidFill>
                            <a:schemeClr val="bg1"/>
                          </a:solidFill>
                          <a:latin typeface="微软雅黑"/>
                          <a:ea typeface="微软雅黑"/>
                        </a:rPr>
                        <a:t>Relevant Directions</a:t>
                      </a:r>
                      <a:endParaRPr/>
                    </a:p>
                  </a:txBody>
                  <a:tcPr marL="9525" marR="9525" marT="9527" marB="0" anchor="ctr">
                    <a:lnL w="12700" algn="ctr">
                      <a:solidFill>
                        <a:schemeClr val="bg1"/>
                      </a:solidFill>
                    </a:lnL>
                    <a:lnR w="12700" algn="ctr">
                      <a:solidFill>
                        <a:schemeClr val="bg1"/>
                      </a:solidFill>
                    </a:lnR>
                    <a:lnT w="12700" algn="ctr">
                      <a:solidFill>
                        <a:schemeClr val="bg1"/>
                      </a:solidFill>
                    </a:lnT>
                    <a:lnB w="12700" algn="ctr">
                      <a:solidFill>
                        <a:schemeClr val="tx1"/>
                      </a:solidFill>
                    </a:lnB>
                    <a:solidFill>
                      <a:srgbClr val="295A8F"/>
                    </a:solidFill>
                  </a:tcPr>
                </a:tc>
              </a:tr>
              <a:tr h="830339">
                <a:tc>
                  <a:txBody>
                    <a:bodyPr/>
                    <a:p>
                      <a:pPr marL="0" marR="0" lvl="0" indent="0" algn="ctr" defTabSz="914400">
                        <a:lnSpc>
                          <a:spcPct val="100000"/>
                        </a:lnSpc>
                        <a:spcBef>
                          <a:spcPts val="0"/>
                        </a:spcBef>
                        <a:spcAft>
                          <a:spcPts val="0"/>
                        </a:spcAft>
                        <a:buClrTx/>
                        <a:buSzTx/>
                        <a:buFontTx/>
                        <a:buNone/>
                        <a:defRPr/>
                      </a:pPr>
                      <a:r>
                        <a:rPr lang="zh-CN" sz="1100" b="1" i="0" u="none" strike="noStrike" cap="none">
                          <a:ln>
                            <a:noFill/>
                          </a:ln>
                          <a:solidFill>
                            <a:schemeClr val="bg1"/>
                          </a:solidFill>
                          <a:latin typeface="微软雅黑"/>
                          <a:ea typeface="微软雅黑"/>
                        </a:rPr>
                        <a:t>中德智能制造学院</a:t>
                      </a:r>
                      <a:endParaRPr lang="en-US" sz="1100" b="1" i="0" u="none" strike="noStrike" cap="none">
                        <a:ln>
                          <a:noFill/>
                        </a:ln>
                        <a:solidFill>
                          <a:schemeClr val="bg1"/>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en-US" sz="1100" b="1" i="0" u="none" strike="noStrike" cap="none">
                          <a:ln>
                            <a:noFill/>
                          </a:ln>
                          <a:solidFill>
                            <a:schemeClr val="bg1"/>
                          </a:solidFill>
                          <a:latin typeface="微软雅黑"/>
                          <a:ea typeface="微软雅黑"/>
                          <a:cs typeface="+mn-cs"/>
                        </a:rPr>
                        <a:t>Sino-German College of Intelligent Manufacturing</a:t>
                      </a:r>
                      <a:endParaRPr lang="zh-CN" sz="1100" b="1" i="0" u="none" strike="noStrike" cap="none">
                        <a:ln>
                          <a:noFill/>
                        </a:ln>
                        <a:solidFill>
                          <a:schemeClr val="bg1"/>
                        </a:solidFill>
                        <a:latin typeface="微软雅黑"/>
                        <a:ea typeface="微软雅黑"/>
                        <a:cs typeface="+mn-cs"/>
                      </a:endParaRPr>
                    </a:p>
                  </a:txBody>
                  <a:tcPr marL="9525" marR="9525" marT="9527" marB="0" anchor="ctr">
                    <a:lnL w="12700" algn="ctr">
                      <a:solidFill>
                        <a:schemeClr val="bg1"/>
                      </a:solidFill>
                    </a:lnL>
                    <a:lnR w="12700" algn="ctr">
                      <a:solidFill>
                        <a:schemeClr val="tx1"/>
                      </a:solidFill>
                    </a:lnR>
                    <a:lnT w="12700" algn="ctr">
                      <a:solidFill>
                        <a:schemeClr val="bg1"/>
                      </a:solidFill>
                    </a:lnT>
                    <a:lnB w="12700" algn="ctr">
                      <a:solidFill>
                        <a:schemeClr val="bg1"/>
                      </a:solidFill>
                    </a:lnB>
                    <a:solidFill>
                      <a:srgbClr val="295A8F"/>
                    </a:solidFill>
                  </a:tcPr>
                </a:tc>
                <a:tc>
                  <a:txBody>
                    <a:bodyPr/>
                    <a:p>
                      <a:pPr marL="0" marR="0" lvl="0" indent="0" algn="l" defTabSz="914400">
                        <a:lnSpc>
                          <a:spcPct val="100000"/>
                        </a:lnSpc>
                        <a:spcBef>
                          <a:spcPts val="0"/>
                        </a:spcBef>
                        <a:spcAft>
                          <a:spcPts val="0"/>
                        </a:spcAft>
                        <a:buClrTx/>
                        <a:buSzTx/>
                        <a:buFontTx/>
                        <a:buNone/>
                        <a:defRPr/>
                      </a:pPr>
                      <a:r>
                        <a:rPr lang="zh-CN" sz="1000" b="1" i="0" u="none" strike="noStrike" cap="none">
                          <a:ln>
                            <a:noFill/>
                          </a:ln>
                          <a:solidFill>
                            <a:srgbClr val="FF0000"/>
                          </a:solidFill>
                          <a:latin typeface="微软雅黑"/>
                          <a:ea typeface="微软雅黑"/>
                        </a:rPr>
                        <a:t>机械设计制造及其自动化（智能制造、机器人）</a:t>
                      </a:r>
                      <a:endParaRPr lang="en-US" sz="1000" b="1" i="0" u="none" strike="noStrike" cap="none">
                        <a:ln>
                          <a:noFill/>
                        </a:ln>
                        <a:solidFill>
                          <a:srgbClr val="FF0000"/>
                        </a:solidFill>
                        <a:latin typeface="微软雅黑"/>
                        <a:ea typeface="微软雅黑"/>
                      </a:endParaRPr>
                    </a:p>
                    <a:p>
                      <a:pPr marL="0" marR="0" lvl="0" indent="0" algn="l" defTabSz="914400">
                        <a:lnSpc>
                          <a:spcPct val="100000"/>
                        </a:lnSpc>
                        <a:spcBef>
                          <a:spcPts val="0"/>
                        </a:spcBef>
                        <a:spcAft>
                          <a:spcPts val="0"/>
                        </a:spcAft>
                        <a:buClrTx/>
                        <a:buSzTx/>
                        <a:buFontTx/>
                        <a:buNone/>
                        <a:defRPr/>
                      </a:pPr>
                      <a:r>
                        <a:rPr lang="en-US" sz="1000" b="1" i="0" u="none" strike="noStrike" cap="none">
                          <a:ln>
                            <a:noFill/>
                          </a:ln>
                          <a:solidFill>
                            <a:srgbClr val="FF0000"/>
                          </a:solidFill>
                          <a:latin typeface="微软雅黑"/>
                          <a:ea typeface="微软雅黑"/>
                          <a:cs typeface="+mn-cs"/>
                        </a:rPr>
                        <a:t>Mechanical Design, Manufacturing and Automation</a:t>
                      </a:r>
                      <a:r>
                        <a:rPr lang="zh-CN" sz="1000" b="1" i="0" u="none" strike="noStrike" cap="none">
                          <a:ln>
                            <a:noFill/>
                          </a:ln>
                          <a:solidFill>
                            <a:srgbClr val="FF0000"/>
                          </a:solidFill>
                          <a:latin typeface="微软雅黑"/>
                          <a:ea typeface="微软雅黑"/>
                          <a:cs typeface="+mn-cs"/>
                        </a:rPr>
                        <a:t>（</a:t>
                      </a:r>
                      <a:r>
                        <a:rPr lang="en-US" sz="1000" b="1" i="0" u="none" strike="noStrike" cap="none">
                          <a:ln>
                            <a:noFill/>
                          </a:ln>
                          <a:solidFill>
                            <a:srgbClr val="FF0000"/>
                          </a:solidFill>
                          <a:latin typeface="微软雅黑"/>
                          <a:ea typeface="微软雅黑"/>
                          <a:cs typeface="+mn-cs"/>
                        </a:rPr>
                        <a:t>Intelligent Manufacturing</a:t>
                      </a:r>
                      <a:r>
                        <a:rPr lang="zh-CN" sz="1000" b="1" i="0" u="none" strike="noStrike" cap="none">
                          <a:ln>
                            <a:noFill/>
                          </a:ln>
                          <a:solidFill>
                            <a:srgbClr val="FF0000"/>
                          </a:solidFill>
                          <a:latin typeface="微软雅黑"/>
                          <a:ea typeface="微软雅黑"/>
                          <a:cs typeface="+mn-cs"/>
                        </a:rPr>
                        <a:t>，</a:t>
                      </a:r>
                      <a:r>
                        <a:rPr lang="en-US" sz="1000" b="1" i="0" u="none" strike="noStrike" cap="none">
                          <a:ln>
                            <a:noFill/>
                          </a:ln>
                          <a:solidFill>
                            <a:srgbClr val="FF0000"/>
                          </a:solidFill>
                          <a:latin typeface="微软雅黑"/>
                          <a:ea typeface="微软雅黑"/>
                          <a:cs typeface="+mn-cs"/>
                        </a:rPr>
                        <a:t>Robotics</a:t>
                      </a:r>
                      <a:r>
                        <a:rPr lang="zh-CN" sz="1000" b="1" i="0" u="none" strike="noStrike" cap="none">
                          <a:ln>
                            <a:noFill/>
                          </a:ln>
                          <a:solidFill>
                            <a:srgbClr val="FF0000"/>
                          </a:solidFill>
                          <a:latin typeface="微软雅黑"/>
                          <a:ea typeface="微软雅黑"/>
                          <a:cs typeface="+mn-cs"/>
                        </a:rPr>
                        <a:t>）</a:t>
                      </a:r>
                      <a:endParaRPr/>
                    </a:p>
                    <a:p>
                      <a:pPr marL="0" marR="0" lvl="0" indent="0" algn="l" defTabSz="914400">
                        <a:lnSpc>
                          <a:spcPct val="100000"/>
                        </a:lnSpc>
                        <a:spcBef>
                          <a:spcPts val="0"/>
                        </a:spcBef>
                        <a:spcAft>
                          <a:spcPts val="0"/>
                        </a:spcAft>
                        <a:buClrTx/>
                        <a:buSzTx/>
                        <a:buFontTx/>
                        <a:buNone/>
                        <a:defRPr/>
                      </a:pPr>
                      <a:r>
                        <a:rPr lang="zh-CN" sz="1000" b="1" i="0" u="none" strike="noStrike" cap="none">
                          <a:ln>
                            <a:noFill/>
                          </a:ln>
                          <a:solidFill>
                            <a:srgbClr val="295A8F"/>
                          </a:solidFill>
                          <a:latin typeface="微软雅黑"/>
                          <a:ea typeface="微软雅黑"/>
                        </a:rPr>
                        <a:t>自动化（</a:t>
                      </a:r>
                      <a:r>
                        <a:rPr lang="en-US" sz="1000" b="1" i="0" u="none" strike="noStrike" cap="none">
                          <a:ln>
                            <a:noFill/>
                          </a:ln>
                          <a:solidFill>
                            <a:srgbClr val="295A8F"/>
                          </a:solidFill>
                          <a:latin typeface="微软雅黑"/>
                          <a:ea typeface="微软雅黑"/>
                        </a:rPr>
                        <a:t>3D</a:t>
                      </a:r>
                      <a:r>
                        <a:rPr lang="zh-CN" sz="1000" b="1" i="0" u="none" strike="noStrike" cap="none">
                          <a:ln>
                            <a:noFill/>
                          </a:ln>
                          <a:solidFill>
                            <a:srgbClr val="295A8F"/>
                          </a:solidFill>
                          <a:latin typeface="微软雅黑"/>
                          <a:ea typeface="微软雅黑"/>
                        </a:rPr>
                        <a:t>技术）</a:t>
                      </a:r>
                      <a:endParaRPr lang="en-US" sz="1000" b="1" i="0" u="none" strike="noStrike" cap="none">
                        <a:ln>
                          <a:noFill/>
                        </a:ln>
                        <a:solidFill>
                          <a:srgbClr val="295A8F"/>
                        </a:solidFill>
                        <a:latin typeface="微软雅黑"/>
                        <a:ea typeface="微软雅黑"/>
                      </a:endParaRPr>
                    </a:p>
                    <a:p>
                      <a:pPr marL="0" marR="0" lvl="0" indent="0" algn="l" defTabSz="914400">
                        <a:lnSpc>
                          <a:spcPct val="100000"/>
                        </a:lnSpc>
                        <a:spcBef>
                          <a:spcPts val="0"/>
                        </a:spcBef>
                        <a:spcAft>
                          <a:spcPts val="0"/>
                        </a:spcAft>
                        <a:buClrTx/>
                        <a:buSzTx/>
                        <a:buFontTx/>
                        <a:buNone/>
                        <a:defRPr/>
                      </a:pPr>
                      <a:r>
                        <a:rPr lang="en-US" sz="1000" b="1" i="0" u="none" strike="noStrike" cap="none">
                          <a:ln>
                            <a:noFill/>
                          </a:ln>
                          <a:solidFill>
                            <a:srgbClr val="295A8F"/>
                          </a:solidFill>
                          <a:latin typeface="微软雅黑"/>
                          <a:ea typeface="微软雅黑"/>
                        </a:rPr>
                        <a:t>Automation</a:t>
                      </a:r>
                      <a:r>
                        <a:rPr lang="zh-CN" sz="1000" b="1" i="0" u="none" strike="noStrike" cap="none">
                          <a:ln>
                            <a:noFill/>
                          </a:ln>
                          <a:solidFill>
                            <a:srgbClr val="295A8F"/>
                          </a:solidFill>
                          <a:latin typeface="微软雅黑"/>
                          <a:ea typeface="微软雅黑"/>
                        </a:rPr>
                        <a:t>（</a:t>
                      </a:r>
                      <a:r>
                        <a:rPr lang="en-US" sz="1000" b="1" i="0" u="none" strike="noStrike" cap="none">
                          <a:ln>
                            <a:noFill/>
                          </a:ln>
                          <a:solidFill>
                            <a:srgbClr val="295A8F"/>
                          </a:solidFill>
                          <a:latin typeface="微软雅黑"/>
                          <a:ea typeface="微软雅黑"/>
                        </a:rPr>
                        <a:t>3D </a:t>
                      </a:r>
                      <a:r>
                        <a:rPr lang="en-US" sz="1000" b="1" i="0" u="none" strike="noStrike" cap="none">
                          <a:ln>
                            <a:noFill/>
                          </a:ln>
                          <a:solidFill>
                            <a:srgbClr val="295A8F"/>
                          </a:solidFill>
                          <a:latin typeface="微软雅黑"/>
                          <a:ea typeface="微软雅黑"/>
                        </a:rPr>
                        <a:t>Techic</a:t>
                      </a:r>
                      <a:r>
                        <a:rPr lang="zh-CN" sz="1000" b="1" i="0" u="none" strike="noStrike" cap="none">
                          <a:ln>
                            <a:noFill/>
                          </a:ln>
                          <a:solidFill>
                            <a:srgbClr val="295A8F"/>
                          </a:solidFill>
                          <a:latin typeface="微软雅黑"/>
                          <a:ea typeface="微软雅黑"/>
                        </a:rPr>
                        <a:t>）</a:t>
                      </a:r>
                      <a:endParaRPr lang="zh-CN" sz="1000" b="1" i="0" u="none" strike="noStrike" cap="none">
                        <a:ln>
                          <a:noFill/>
                        </a:ln>
                        <a:solidFill>
                          <a:srgbClr val="295A8F"/>
                        </a:solidFill>
                        <a:latin typeface="微软雅黑"/>
                        <a:ea typeface="微软雅黑"/>
                      </a:endParaRPr>
                    </a:p>
                    <a:p>
                      <a:pPr marL="0" marR="0" lvl="0" indent="0" algn="l" defTabSz="914400">
                        <a:lnSpc>
                          <a:spcPct val="100000"/>
                        </a:lnSpc>
                        <a:spcBef>
                          <a:spcPts val="0"/>
                        </a:spcBef>
                        <a:spcAft>
                          <a:spcPts val="0"/>
                        </a:spcAft>
                        <a:buClrTx/>
                        <a:buSzTx/>
                        <a:buFontTx/>
                        <a:buNone/>
                        <a:defRPr/>
                      </a:pPr>
                      <a:r>
                        <a:rPr lang="zh-CN" sz="1000" b="1" i="0" u="none" strike="noStrike" cap="none">
                          <a:ln>
                            <a:noFill/>
                          </a:ln>
                          <a:solidFill>
                            <a:srgbClr val="295A8F"/>
                          </a:solidFill>
                          <a:latin typeface="微软雅黑"/>
                          <a:ea typeface="微软雅黑"/>
                        </a:rPr>
                        <a:t>光电信息科学与工程（光电检测</a:t>
                      </a:r>
                      <a:r>
                        <a:rPr lang="zh-CN" sz="1000" b="1" i="0" u="none" strike="noStrike" cap="none">
                          <a:ln>
                            <a:noFill/>
                          </a:ln>
                          <a:solidFill>
                            <a:srgbClr val="295A8F"/>
                          </a:solidFill>
                          <a:latin typeface="微软雅黑"/>
                          <a:ea typeface="微软雅黑"/>
                        </a:rPr>
                        <a:t>与激光制造技术</a:t>
                      </a:r>
                      <a:r>
                        <a:rPr lang="zh-CN" sz="1000" b="1" i="0" u="none" strike="noStrike" cap="none">
                          <a:ln>
                            <a:noFill/>
                          </a:ln>
                          <a:solidFill>
                            <a:srgbClr val="295A8F"/>
                          </a:solidFill>
                          <a:latin typeface="微软雅黑"/>
                          <a:ea typeface="微软雅黑"/>
                        </a:rPr>
                        <a:t>）</a:t>
                      </a:r>
                      <a:endParaRPr lang="en-US" sz="1000" b="1" i="0" u="none" strike="noStrike" cap="none">
                        <a:ln>
                          <a:noFill/>
                        </a:ln>
                        <a:solidFill>
                          <a:srgbClr val="295A8F"/>
                        </a:solidFill>
                        <a:latin typeface="微软雅黑"/>
                        <a:ea typeface="微软雅黑"/>
                      </a:endParaRPr>
                    </a:p>
                    <a:p>
                      <a:pPr marL="0" marR="0" lvl="0" indent="0" algn="l" defTabSz="914400">
                        <a:lnSpc>
                          <a:spcPct val="100000"/>
                        </a:lnSpc>
                        <a:spcBef>
                          <a:spcPts val="0"/>
                        </a:spcBef>
                        <a:spcAft>
                          <a:spcPts val="0"/>
                        </a:spcAft>
                        <a:buClrTx/>
                        <a:buSzTx/>
                        <a:buFontTx/>
                        <a:buNone/>
                        <a:defRPr/>
                      </a:pPr>
                      <a:r>
                        <a:rPr lang="en-US" sz="1000" b="1" i="0" u="none" strike="noStrike" cap="none">
                          <a:ln>
                            <a:noFill/>
                          </a:ln>
                          <a:solidFill>
                            <a:srgbClr val="295A8F"/>
                          </a:solidFill>
                          <a:latin typeface="微软雅黑"/>
                          <a:ea typeface="微软雅黑"/>
                        </a:rPr>
                        <a:t>Photoelectric Information Science and Engineering</a:t>
                      </a:r>
                      <a:endParaRPr/>
                    </a:p>
                    <a:p>
                      <a:pPr marL="0" marR="0" lvl="0" indent="0" algn="l" defTabSz="914400">
                        <a:lnSpc>
                          <a:spcPct val="100000"/>
                        </a:lnSpc>
                        <a:spcBef>
                          <a:spcPts val="0"/>
                        </a:spcBef>
                        <a:spcAft>
                          <a:spcPts val="0"/>
                        </a:spcAft>
                        <a:buClrTx/>
                        <a:buSzTx/>
                        <a:buFontTx/>
                        <a:buNone/>
                        <a:defRPr/>
                      </a:pPr>
                      <a:r>
                        <a:rPr lang="zh-CN" sz="1000" b="1" i="0" u="none" strike="noStrike" cap="none">
                          <a:ln>
                            <a:noFill/>
                          </a:ln>
                          <a:solidFill>
                            <a:srgbClr val="295A8F"/>
                          </a:solidFill>
                          <a:latin typeface="微软雅黑"/>
                          <a:ea typeface="微软雅黑"/>
                        </a:rPr>
                        <a:t>（</a:t>
                      </a:r>
                      <a:r>
                        <a:rPr lang="en-US" sz="1000" b="1" i="0" u="none" strike="noStrike" cap="none">
                          <a:ln>
                            <a:noFill/>
                          </a:ln>
                          <a:solidFill>
                            <a:srgbClr val="295A8F"/>
                          </a:solidFill>
                          <a:latin typeface="微软雅黑"/>
                          <a:ea typeface="微软雅黑"/>
                        </a:rPr>
                        <a:t>Photoelectric Detection and Laser Manufacturing Technology</a:t>
                      </a:r>
                      <a:r>
                        <a:rPr lang="zh-CN" sz="1000" b="1" i="0" u="none" strike="noStrike" cap="none">
                          <a:ln>
                            <a:noFill/>
                          </a:ln>
                          <a:solidFill>
                            <a:srgbClr val="295A8F"/>
                          </a:solidFill>
                          <a:latin typeface="微软雅黑"/>
                          <a:ea typeface="微软雅黑"/>
                        </a:rPr>
                        <a:t>）</a:t>
                      </a:r>
                      <a:endParaRPr lang="zh-CN" sz="1000" b="1" i="0" u="none" strike="noStrike" cap="none">
                        <a:ln>
                          <a:noFill/>
                        </a:ln>
                        <a:solidFill>
                          <a:srgbClr val="295A8F"/>
                        </a:solidFill>
                        <a:latin typeface="微软雅黑"/>
                        <a:ea typeface="微软雅黑"/>
                      </a:endParaRPr>
                    </a:p>
                  </a:txBody>
                  <a:tcPr marL="51408" marR="51408"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zh-CN" sz="1400" b="1" i="0" u="none" strike="noStrike" cap="none">
                          <a:ln>
                            <a:noFill/>
                          </a:ln>
                          <a:solidFill>
                            <a:srgbClr val="295A8F"/>
                          </a:solidFill>
                          <a:latin typeface="微软雅黑"/>
                          <a:ea typeface="微软雅黑"/>
                        </a:rPr>
                        <a:t>高端制造产业、机器人、可穿戴装备、</a:t>
                      </a:r>
                      <a:endParaRPr lang="en-US" sz="1400" b="1" i="0" u="none" strike="noStrike" cap="none">
                        <a:ln>
                          <a:noFill/>
                        </a:ln>
                        <a:solidFill>
                          <a:srgbClr val="295A8F"/>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zh-CN" sz="1400" b="1" i="0" u="none" strike="noStrike" cap="none">
                          <a:ln>
                            <a:noFill/>
                          </a:ln>
                          <a:solidFill>
                            <a:srgbClr val="295A8F"/>
                          </a:solidFill>
                          <a:latin typeface="微软雅黑"/>
                          <a:ea typeface="微软雅黑"/>
                        </a:rPr>
                        <a:t>智能装备产业、航空航天产业</a:t>
                      </a:r>
                      <a:endParaRPr lang="en-US" sz="1400" b="1" i="0" u="none" strike="noStrike" cap="none">
                        <a:ln>
                          <a:noFill/>
                        </a:ln>
                        <a:solidFill>
                          <a:srgbClr val="295A8F"/>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en-US" sz="1400" b="1" i="0" u="none" strike="noStrike" cap="none">
                          <a:ln>
                            <a:noFill/>
                          </a:ln>
                          <a:solidFill>
                            <a:srgbClr val="295A8F"/>
                          </a:solidFill>
                          <a:latin typeface="微软雅黑"/>
                          <a:ea typeface="微软雅黑"/>
                        </a:rPr>
                        <a:t>High-end Manufacturing Industry, Robotic, Wearable Equipment, Intelligent Equipment Industry, Aerospace Industry</a:t>
                      </a:r>
                      <a:endParaRPr lang="zh-CN" sz="1400" b="1" i="0" u="none" strike="noStrike" cap="none">
                        <a:ln>
                          <a:noFill/>
                        </a:ln>
                        <a:solidFill>
                          <a:srgbClr val="295A8F"/>
                        </a:solidFill>
                        <a:latin typeface="微软雅黑"/>
                        <a:ea typeface="微软雅黑"/>
                      </a:endParaRPr>
                    </a:p>
                  </a:txBody>
                  <a:tcPr marL="9525" marR="9525" marT="9527"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r>
              <a:tr h="845908">
                <a:tc>
                  <a:txBody>
                    <a:bodyPr/>
                    <a:p>
                      <a:pPr marL="0" marR="0" lvl="0" indent="0" algn="ctr" defTabSz="914400">
                        <a:lnSpc>
                          <a:spcPct val="100000"/>
                        </a:lnSpc>
                        <a:spcBef>
                          <a:spcPts val="0"/>
                        </a:spcBef>
                        <a:spcAft>
                          <a:spcPts val="0"/>
                        </a:spcAft>
                        <a:buClrTx/>
                        <a:buSzTx/>
                        <a:buFontTx/>
                        <a:buNone/>
                        <a:defRPr/>
                      </a:pPr>
                      <a:r>
                        <a:rPr lang="zh-CN" sz="1100" b="1" i="0" u="none" strike="noStrike" cap="none">
                          <a:ln>
                            <a:noFill/>
                          </a:ln>
                          <a:solidFill>
                            <a:schemeClr val="bg1"/>
                          </a:solidFill>
                          <a:latin typeface="微软雅黑"/>
                          <a:ea typeface="微软雅黑"/>
                          <a:cs typeface="+mn-cs"/>
                        </a:rPr>
                        <a:t>大数据与互联网学院</a:t>
                      </a:r>
                      <a:endParaRPr lang="en-US" sz="1100" b="1" i="0" u="none" strike="noStrike" cap="none">
                        <a:ln>
                          <a:noFill/>
                        </a:ln>
                        <a:solidFill>
                          <a:schemeClr val="bg1"/>
                        </a:solidFill>
                        <a:latin typeface="微软雅黑"/>
                        <a:ea typeface="微软雅黑"/>
                        <a:cs typeface="+mn-cs"/>
                      </a:endParaRPr>
                    </a:p>
                    <a:p>
                      <a:pPr marL="0" marR="0" lvl="0" indent="0" algn="ctr" defTabSz="914400">
                        <a:lnSpc>
                          <a:spcPct val="100000"/>
                        </a:lnSpc>
                        <a:spcBef>
                          <a:spcPts val="0"/>
                        </a:spcBef>
                        <a:spcAft>
                          <a:spcPts val="0"/>
                        </a:spcAft>
                        <a:buClrTx/>
                        <a:buSzTx/>
                        <a:buFontTx/>
                        <a:buNone/>
                        <a:defRPr/>
                      </a:pPr>
                      <a:r>
                        <a:rPr lang="en-US" sz="1100" b="1" i="0" u="none" strike="noStrike" cap="none">
                          <a:ln>
                            <a:noFill/>
                          </a:ln>
                          <a:solidFill>
                            <a:schemeClr val="bg1"/>
                          </a:solidFill>
                          <a:latin typeface="微软雅黑"/>
                          <a:ea typeface="微软雅黑"/>
                          <a:cs typeface="+mn-cs"/>
                        </a:rPr>
                        <a:t>College of Big Data and Internet</a:t>
                      </a:r>
                      <a:endParaRPr lang="zh-CN" sz="1100" b="1" i="0" u="none" strike="noStrike" cap="none">
                        <a:ln>
                          <a:noFill/>
                        </a:ln>
                        <a:solidFill>
                          <a:schemeClr val="bg1"/>
                        </a:solidFill>
                        <a:latin typeface="微软雅黑"/>
                        <a:ea typeface="微软雅黑"/>
                        <a:cs typeface="+mn-cs"/>
                      </a:endParaRPr>
                    </a:p>
                  </a:txBody>
                  <a:tcPr marL="9525" marR="9525" marT="9527" marB="0" anchor="ctr">
                    <a:lnL w="12700" algn="ctr">
                      <a:solidFill>
                        <a:schemeClr val="bg1"/>
                      </a:solidFill>
                    </a:lnL>
                    <a:lnR w="12700" algn="ctr">
                      <a:solidFill>
                        <a:schemeClr val="tx1"/>
                      </a:solidFill>
                    </a:lnR>
                    <a:lnT w="12700" algn="ctr">
                      <a:solidFill>
                        <a:schemeClr val="bg1"/>
                      </a:solidFill>
                    </a:lnT>
                    <a:lnB w="12700" algn="ctr">
                      <a:solidFill>
                        <a:schemeClr val="bg1"/>
                      </a:solidFill>
                    </a:lnB>
                    <a:solidFill>
                      <a:srgbClr val="295A8F"/>
                    </a:solidFill>
                  </a:tcPr>
                </a:tc>
                <a:tc>
                  <a:txBody>
                    <a:bodyPr/>
                    <a:p>
                      <a:pPr marL="0" marR="0" lvl="0" indent="0" algn="l" defTabSz="847725">
                        <a:lnSpc>
                          <a:spcPct val="100000"/>
                        </a:lnSpc>
                        <a:spcBef>
                          <a:spcPts val="0"/>
                        </a:spcBef>
                        <a:spcAft>
                          <a:spcPts val="0"/>
                        </a:spcAft>
                        <a:buClrTx/>
                        <a:buSzTx/>
                        <a:buFontTx/>
                        <a:buNone/>
                        <a:defRPr/>
                      </a:pPr>
                      <a:r>
                        <a:rPr lang="zh-CN" sz="1000" b="1" i="0" u="none" strike="noStrike" cap="none">
                          <a:ln>
                            <a:noFill/>
                          </a:ln>
                          <a:solidFill>
                            <a:srgbClr val="FF0000"/>
                          </a:solidFill>
                          <a:latin typeface="微软雅黑"/>
                          <a:ea typeface="微软雅黑"/>
                        </a:rPr>
                        <a:t>物联网工程（</a:t>
                      </a:r>
                      <a:r>
                        <a:rPr lang="en-US" sz="1000" b="1" i="0" u="none" strike="noStrike" cap="none">
                          <a:ln>
                            <a:noFill/>
                          </a:ln>
                          <a:solidFill>
                            <a:srgbClr val="FF0000"/>
                          </a:solidFill>
                          <a:latin typeface="微软雅黑"/>
                          <a:ea typeface="微软雅黑"/>
                        </a:rPr>
                        <a:t>Internet of Things</a:t>
                      </a:r>
                      <a:r>
                        <a:rPr lang="zh-CN" sz="1000" b="1" i="0" u="none" strike="noStrike" cap="none">
                          <a:ln>
                            <a:noFill/>
                          </a:ln>
                          <a:solidFill>
                            <a:srgbClr val="FF0000"/>
                          </a:solidFill>
                          <a:latin typeface="微软雅黑"/>
                          <a:ea typeface="微软雅黑"/>
                        </a:rPr>
                        <a:t>）</a:t>
                      </a:r>
                      <a:endParaRPr/>
                    </a:p>
                    <a:p>
                      <a:pPr marL="0" marR="0" lvl="0" indent="0" algn="l" defTabSz="847725">
                        <a:lnSpc>
                          <a:spcPct val="100000"/>
                        </a:lnSpc>
                        <a:spcBef>
                          <a:spcPts val="0"/>
                        </a:spcBef>
                        <a:spcAft>
                          <a:spcPts val="0"/>
                        </a:spcAft>
                        <a:buClrTx/>
                        <a:buSzTx/>
                        <a:buFontTx/>
                        <a:buNone/>
                        <a:defRPr/>
                      </a:pPr>
                      <a:r>
                        <a:rPr lang="zh-CN" sz="1000" b="1" i="0" u="none" strike="noStrike" cap="none">
                          <a:ln>
                            <a:noFill/>
                          </a:ln>
                          <a:solidFill>
                            <a:srgbClr val="FF0000"/>
                          </a:solidFill>
                          <a:latin typeface="微软雅黑"/>
                          <a:ea typeface="微软雅黑"/>
                        </a:rPr>
                        <a:t>电子科学与技术（</a:t>
                      </a:r>
                      <a:r>
                        <a:rPr lang="en-US" sz="1000" b="1" i="0" u="none" strike="noStrike" cap="none">
                          <a:ln>
                            <a:noFill/>
                          </a:ln>
                          <a:solidFill>
                            <a:srgbClr val="FF0000"/>
                          </a:solidFill>
                          <a:latin typeface="微软雅黑"/>
                          <a:ea typeface="微软雅黑"/>
                          <a:cs typeface="+mn-cs"/>
                        </a:rPr>
                        <a:t>Electronic Science and Technology </a:t>
                      </a:r>
                      <a:r>
                        <a:rPr lang="zh-CN" sz="1000" b="1" i="0" u="none" strike="noStrike" cap="none">
                          <a:ln>
                            <a:noFill/>
                          </a:ln>
                          <a:solidFill>
                            <a:srgbClr val="FF0000"/>
                          </a:solidFill>
                          <a:latin typeface="微软雅黑"/>
                          <a:ea typeface="微软雅黑"/>
                        </a:rPr>
                        <a:t>）</a:t>
                      </a:r>
                      <a:endParaRPr lang="zh-CN" sz="1000" b="1" i="0" u="none" strike="noStrike" cap="none">
                        <a:ln>
                          <a:noFill/>
                        </a:ln>
                        <a:solidFill>
                          <a:srgbClr val="FF0000"/>
                        </a:solidFill>
                        <a:latin typeface="微软雅黑"/>
                        <a:ea typeface="微软雅黑"/>
                      </a:endParaRPr>
                    </a:p>
                    <a:p>
                      <a:pPr marL="0" marR="0" lvl="0" indent="0" algn="l" defTabSz="847725">
                        <a:lnSpc>
                          <a:spcPct val="100000"/>
                        </a:lnSpc>
                        <a:spcBef>
                          <a:spcPts val="0"/>
                        </a:spcBef>
                        <a:spcAft>
                          <a:spcPts val="0"/>
                        </a:spcAft>
                        <a:buClrTx/>
                        <a:buSzTx/>
                        <a:buFontTx/>
                        <a:buNone/>
                        <a:defRPr/>
                      </a:pPr>
                      <a:r>
                        <a:rPr lang="zh-CN" sz="1000" b="1" i="0" u="none" strike="noStrike" cap="none">
                          <a:ln>
                            <a:noFill/>
                          </a:ln>
                          <a:solidFill>
                            <a:srgbClr val="295A8F"/>
                          </a:solidFill>
                          <a:latin typeface="微软雅黑"/>
                          <a:ea typeface="微软雅黑"/>
                        </a:rPr>
                        <a:t>软件工程（互联网与大数据）</a:t>
                      </a:r>
                      <a:endParaRPr lang="en-US" sz="1000" b="1" i="0" u="none" strike="noStrike" cap="none">
                        <a:ln>
                          <a:noFill/>
                        </a:ln>
                        <a:solidFill>
                          <a:srgbClr val="295A8F"/>
                        </a:solidFill>
                        <a:latin typeface="微软雅黑"/>
                        <a:ea typeface="微软雅黑"/>
                      </a:endParaRPr>
                    </a:p>
                    <a:p>
                      <a:pPr marL="0" marR="0" lvl="0" indent="0" algn="l" defTabSz="847725">
                        <a:lnSpc>
                          <a:spcPct val="100000"/>
                        </a:lnSpc>
                        <a:spcBef>
                          <a:spcPts val="0"/>
                        </a:spcBef>
                        <a:spcAft>
                          <a:spcPts val="0"/>
                        </a:spcAft>
                        <a:buClrTx/>
                        <a:buSzTx/>
                        <a:buFontTx/>
                        <a:buNone/>
                        <a:defRPr/>
                      </a:pPr>
                      <a:r>
                        <a:rPr lang="en-US" sz="1000" b="1" i="0" u="none" strike="noStrike" cap="none">
                          <a:ln>
                            <a:noFill/>
                          </a:ln>
                          <a:solidFill>
                            <a:srgbClr val="295A8F"/>
                          </a:solidFill>
                          <a:latin typeface="微软雅黑"/>
                          <a:ea typeface="微软雅黑"/>
                        </a:rPr>
                        <a:t>Software Engineering (Internet and Big Data)</a:t>
                      </a:r>
                      <a:endParaRPr lang="zh-CN" sz="1000" b="1" i="0" u="none" strike="noStrike" cap="none">
                        <a:ln>
                          <a:noFill/>
                        </a:ln>
                        <a:solidFill>
                          <a:srgbClr val="295A8F"/>
                        </a:solidFill>
                        <a:latin typeface="微软雅黑"/>
                        <a:ea typeface="微软雅黑"/>
                      </a:endParaRPr>
                    </a:p>
                  </a:txBody>
                  <a:tcPr marL="51408" marR="51408"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zh-CN" sz="1400" b="1" i="0" u="none" strike="noStrike" cap="none">
                          <a:ln>
                            <a:noFill/>
                          </a:ln>
                          <a:solidFill>
                            <a:srgbClr val="295A8F"/>
                          </a:solidFill>
                          <a:latin typeface="微软雅黑"/>
                          <a:ea typeface="微软雅黑"/>
                        </a:rPr>
                        <a:t>新一代信息技术产业、互联网通信产业</a:t>
                      </a:r>
                      <a:endParaRPr lang="en-US" sz="1400" b="1" i="0" u="none" strike="noStrike" cap="none">
                        <a:ln>
                          <a:noFill/>
                        </a:ln>
                        <a:solidFill>
                          <a:srgbClr val="295A8F"/>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en-US" sz="1400" b="1" i="0" u="none" strike="noStrike" cap="none">
                          <a:ln>
                            <a:noFill/>
                          </a:ln>
                          <a:solidFill>
                            <a:srgbClr val="295A8F"/>
                          </a:solidFill>
                          <a:latin typeface="微软雅黑"/>
                          <a:ea typeface="微软雅黑"/>
                        </a:rPr>
                        <a:t>A New Generation of Information Technology Industry, Internet Communication Industry</a:t>
                      </a:r>
                      <a:endParaRPr lang="zh-CN" sz="1400" b="1" i="0" u="none" strike="noStrike" cap="none">
                        <a:ln>
                          <a:noFill/>
                        </a:ln>
                        <a:solidFill>
                          <a:srgbClr val="295A8F"/>
                        </a:solidFill>
                        <a:latin typeface="微软雅黑"/>
                        <a:ea typeface="微软雅黑"/>
                      </a:endParaRPr>
                    </a:p>
                  </a:txBody>
                  <a:tcPr marL="9525" marR="9525" marT="9527"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r>
              <a:tr h="749036">
                <a:tc>
                  <a:txBody>
                    <a:bodyPr/>
                    <a:p>
                      <a:pPr marL="0" marR="0" lvl="0" indent="0" algn="ctr" defTabSz="914400">
                        <a:lnSpc>
                          <a:spcPct val="100000"/>
                        </a:lnSpc>
                        <a:spcBef>
                          <a:spcPts val="0"/>
                        </a:spcBef>
                        <a:spcAft>
                          <a:spcPts val="0"/>
                        </a:spcAft>
                        <a:buClrTx/>
                        <a:buSzTx/>
                        <a:buFontTx/>
                        <a:buNone/>
                        <a:defRPr/>
                      </a:pPr>
                      <a:r>
                        <a:rPr lang="zh-CN" sz="1200" b="1" i="0" u="none" strike="noStrike" cap="none">
                          <a:ln>
                            <a:noFill/>
                          </a:ln>
                          <a:solidFill>
                            <a:schemeClr val="bg1"/>
                          </a:solidFill>
                          <a:latin typeface="微软雅黑"/>
                          <a:ea typeface="微软雅黑"/>
                          <a:cs typeface="+mn-cs"/>
                        </a:rPr>
                        <a:t>城市交通与物流学院</a:t>
                      </a:r>
                      <a:endParaRPr lang="en-US" sz="1200" b="1" i="0" u="none" strike="noStrike" cap="none">
                        <a:ln>
                          <a:noFill/>
                        </a:ln>
                        <a:solidFill>
                          <a:schemeClr val="bg1"/>
                        </a:solidFill>
                        <a:latin typeface="微软雅黑"/>
                        <a:ea typeface="微软雅黑"/>
                        <a:cs typeface="+mn-cs"/>
                      </a:endParaRPr>
                    </a:p>
                    <a:p>
                      <a:pPr marL="0" marR="0" lvl="0" indent="0" algn="ctr" defTabSz="914400">
                        <a:lnSpc>
                          <a:spcPct val="100000"/>
                        </a:lnSpc>
                        <a:spcBef>
                          <a:spcPts val="0"/>
                        </a:spcBef>
                        <a:spcAft>
                          <a:spcPts val="0"/>
                        </a:spcAft>
                        <a:buClrTx/>
                        <a:buSzTx/>
                        <a:buFontTx/>
                        <a:buNone/>
                        <a:defRPr/>
                      </a:pPr>
                      <a:r>
                        <a:rPr lang="en-US" sz="1200" b="1" i="0" u="none" strike="noStrike" cap="none">
                          <a:ln>
                            <a:noFill/>
                          </a:ln>
                          <a:solidFill>
                            <a:schemeClr val="bg1"/>
                          </a:solidFill>
                          <a:latin typeface="微软雅黑"/>
                          <a:ea typeface="微软雅黑"/>
                          <a:cs typeface="+mn-cs"/>
                        </a:rPr>
                        <a:t>College of Urban Transportation and Logistics</a:t>
                      </a:r>
                      <a:endParaRPr lang="zh-CN" sz="1200" b="1" i="0" u="none" strike="noStrike" cap="none">
                        <a:ln>
                          <a:noFill/>
                        </a:ln>
                        <a:solidFill>
                          <a:schemeClr val="bg1"/>
                        </a:solidFill>
                        <a:latin typeface="微软雅黑"/>
                        <a:ea typeface="微软雅黑"/>
                        <a:cs typeface="+mn-cs"/>
                      </a:endParaRPr>
                    </a:p>
                  </a:txBody>
                  <a:tcPr marL="9525" marR="9525" marT="9527" marB="0" anchor="ctr">
                    <a:lnL w="12700" algn="ctr">
                      <a:solidFill>
                        <a:schemeClr val="bg1"/>
                      </a:solidFill>
                    </a:lnL>
                    <a:lnR w="12700" algn="ctr">
                      <a:solidFill>
                        <a:schemeClr val="tx1"/>
                      </a:solidFill>
                    </a:lnR>
                    <a:lnT w="12700" algn="ctr">
                      <a:solidFill>
                        <a:schemeClr val="bg1"/>
                      </a:solidFill>
                    </a:lnT>
                    <a:lnB w="12700" algn="ctr">
                      <a:solidFill>
                        <a:schemeClr val="bg1"/>
                      </a:solidFill>
                    </a:lnB>
                    <a:solidFill>
                      <a:srgbClr val="295A8F"/>
                    </a:solidFill>
                  </a:tcPr>
                </a:tc>
                <a:tc>
                  <a:txBody>
                    <a:bodyPr/>
                    <a:p>
                      <a:pPr marL="0" marR="0" lvl="0" indent="0" algn="l" defTabSz="914400">
                        <a:lnSpc>
                          <a:spcPct val="100000"/>
                        </a:lnSpc>
                        <a:spcBef>
                          <a:spcPts val="0"/>
                        </a:spcBef>
                        <a:spcAft>
                          <a:spcPts val="0"/>
                        </a:spcAft>
                        <a:buClrTx/>
                        <a:buSzTx/>
                        <a:buFontTx/>
                        <a:buNone/>
                        <a:defRPr/>
                      </a:pPr>
                      <a:r>
                        <a:rPr lang="zh-CN" sz="1000" b="1" i="0" u="none" strike="noStrike" cap="none">
                          <a:ln>
                            <a:noFill/>
                          </a:ln>
                          <a:solidFill>
                            <a:srgbClr val="FF0000"/>
                          </a:solidFill>
                          <a:latin typeface="微软雅黑"/>
                          <a:ea typeface="微软雅黑"/>
                        </a:rPr>
                        <a:t>交通运输（城市轨道交通）</a:t>
                      </a:r>
                      <a:endParaRPr lang="en-US" sz="1000" b="1" i="0" u="none" strike="noStrike" cap="none">
                        <a:ln>
                          <a:noFill/>
                        </a:ln>
                        <a:solidFill>
                          <a:srgbClr val="FF0000"/>
                        </a:solidFill>
                        <a:latin typeface="微软雅黑"/>
                        <a:ea typeface="微软雅黑"/>
                      </a:endParaRPr>
                    </a:p>
                    <a:p>
                      <a:pPr marL="0" marR="0" lvl="0" indent="0" algn="l" defTabSz="914400">
                        <a:lnSpc>
                          <a:spcPct val="100000"/>
                        </a:lnSpc>
                        <a:spcBef>
                          <a:spcPts val="0"/>
                        </a:spcBef>
                        <a:spcAft>
                          <a:spcPts val="0"/>
                        </a:spcAft>
                        <a:buClrTx/>
                        <a:buSzTx/>
                        <a:buFontTx/>
                        <a:buNone/>
                        <a:defRPr/>
                      </a:pPr>
                      <a:r>
                        <a:rPr lang="en-US" sz="1000" b="1" i="0" u="none" strike="noStrike" cap="none">
                          <a:ln>
                            <a:noFill/>
                          </a:ln>
                          <a:solidFill>
                            <a:srgbClr val="FF0000"/>
                          </a:solidFill>
                          <a:latin typeface="微软雅黑"/>
                          <a:ea typeface="微软雅黑"/>
                        </a:rPr>
                        <a:t>Transportation </a:t>
                      </a:r>
                      <a:r>
                        <a:rPr lang="zh-CN" sz="1000" b="1" i="0" u="none" strike="noStrike" cap="none">
                          <a:ln>
                            <a:noFill/>
                          </a:ln>
                          <a:solidFill>
                            <a:srgbClr val="FF0000"/>
                          </a:solidFill>
                          <a:latin typeface="微软雅黑"/>
                          <a:ea typeface="微软雅黑"/>
                        </a:rPr>
                        <a:t>（</a:t>
                      </a:r>
                      <a:r>
                        <a:rPr lang="en-US" sz="1000" b="1" i="0" u="none" strike="noStrike" cap="none">
                          <a:ln>
                            <a:noFill/>
                          </a:ln>
                          <a:solidFill>
                            <a:srgbClr val="FF0000"/>
                          </a:solidFill>
                          <a:latin typeface="微软雅黑"/>
                          <a:ea typeface="微软雅黑"/>
                        </a:rPr>
                        <a:t>Urban Rail Transportation</a:t>
                      </a:r>
                      <a:r>
                        <a:rPr lang="zh-CN" sz="1000" b="1" i="0" u="none" strike="noStrike" cap="none">
                          <a:ln>
                            <a:noFill/>
                          </a:ln>
                          <a:solidFill>
                            <a:srgbClr val="FF0000"/>
                          </a:solidFill>
                          <a:latin typeface="微软雅黑"/>
                          <a:ea typeface="微软雅黑"/>
                        </a:rPr>
                        <a:t>）</a:t>
                      </a:r>
                      <a:endParaRPr/>
                    </a:p>
                    <a:p>
                      <a:pPr marL="0" marR="0" lvl="0" indent="0" algn="l" defTabSz="914400">
                        <a:lnSpc>
                          <a:spcPct val="100000"/>
                        </a:lnSpc>
                        <a:spcBef>
                          <a:spcPts val="0"/>
                        </a:spcBef>
                        <a:spcAft>
                          <a:spcPts val="0"/>
                        </a:spcAft>
                        <a:buClrTx/>
                        <a:buSzTx/>
                        <a:buFontTx/>
                        <a:buNone/>
                        <a:defRPr/>
                      </a:pPr>
                      <a:r>
                        <a:rPr lang="zh-CN" sz="1000" b="1" i="0" u="none" strike="noStrike" cap="none">
                          <a:ln>
                            <a:noFill/>
                          </a:ln>
                          <a:solidFill>
                            <a:srgbClr val="FF0000"/>
                          </a:solidFill>
                          <a:latin typeface="微软雅黑"/>
                          <a:ea typeface="微软雅黑"/>
                        </a:rPr>
                        <a:t>汽车服务工程（清洁能源汽车）</a:t>
                      </a:r>
                      <a:endParaRPr lang="en-US" sz="1000" b="1" i="0" u="none" strike="noStrike" cap="none">
                        <a:ln>
                          <a:noFill/>
                        </a:ln>
                        <a:solidFill>
                          <a:srgbClr val="FF0000"/>
                        </a:solidFill>
                        <a:latin typeface="微软雅黑"/>
                        <a:ea typeface="微软雅黑"/>
                      </a:endParaRPr>
                    </a:p>
                    <a:p>
                      <a:pPr marL="0" marR="0" lvl="0" indent="0" algn="l" defTabSz="914400">
                        <a:lnSpc>
                          <a:spcPct val="100000"/>
                        </a:lnSpc>
                        <a:spcBef>
                          <a:spcPts val="0"/>
                        </a:spcBef>
                        <a:spcAft>
                          <a:spcPts val="0"/>
                        </a:spcAft>
                        <a:buClrTx/>
                        <a:buSzTx/>
                        <a:buFontTx/>
                        <a:buNone/>
                        <a:defRPr/>
                      </a:pPr>
                      <a:r>
                        <a:rPr lang="en-US" sz="1000" b="1" i="0" u="none" strike="noStrike" cap="none">
                          <a:ln>
                            <a:noFill/>
                          </a:ln>
                          <a:solidFill>
                            <a:srgbClr val="FF0000"/>
                          </a:solidFill>
                          <a:latin typeface="微软雅黑"/>
                          <a:ea typeface="微软雅黑"/>
                          <a:cs typeface="+mn-cs"/>
                        </a:rPr>
                        <a:t>Automobile Service Engineering</a:t>
                      </a:r>
                      <a:r>
                        <a:rPr lang="zh-CN" sz="1000" b="1" i="0" u="none" strike="noStrike" cap="none">
                          <a:ln>
                            <a:noFill/>
                          </a:ln>
                          <a:solidFill>
                            <a:srgbClr val="FF0000"/>
                          </a:solidFill>
                          <a:latin typeface="微软雅黑"/>
                          <a:ea typeface="微软雅黑"/>
                          <a:cs typeface="+mn-cs"/>
                        </a:rPr>
                        <a:t>（</a:t>
                      </a:r>
                      <a:r>
                        <a:rPr lang="en-US" sz="1000" b="1" i="0" u="none" strike="noStrike" cap="none">
                          <a:ln>
                            <a:noFill/>
                          </a:ln>
                          <a:solidFill>
                            <a:srgbClr val="FF0000"/>
                          </a:solidFill>
                          <a:latin typeface="微软雅黑"/>
                          <a:ea typeface="微软雅黑"/>
                          <a:cs typeface="+mn-cs"/>
                        </a:rPr>
                        <a:t>Clean-Energy Automobile</a:t>
                      </a:r>
                      <a:r>
                        <a:rPr lang="zh-CN" sz="1000" b="1" i="0" u="none" strike="noStrike" cap="none">
                          <a:ln>
                            <a:noFill/>
                          </a:ln>
                          <a:solidFill>
                            <a:srgbClr val="FF0000"/>
                          </a:solidFill>
                          <a:latin typeface="微软雅黑"/>
                          <a:ea typeface="微软雅黑"/>
                          <a:cs typeface="+mn-cs"/>
                        </a:rPr>
                        <a:t>）</a:t>
                      </a:r>
                      <a:endParaRPr lang="en-US" sz="1000" b="1" i="0" u="none" strike="noStrike" cap="none">
                        <a:ln>
                          <a:noFill/>
                        </a:ln>
                        <a:solidFill>
                          <a:srgbClr val="FF0000"/>
                        </a:solidFill>
                        <a:latin typeface="微软雅黑"/>
                        <a:ea typeface="微软雅黑"/>
                        <a:cs typeface="+mn-cs"/>
                      </a:endParaRPr>
                    </a:p>
                    <a:p>
                      <a:pPr marL="0" marR="0" lvl="0" indent="0" algn="l" defTabSz="914400">
                        <a:lnSpc>
                          <a:spcPct val="100000"/>
                        </a:lnSpc>
                        <a:spcBef>
                          <a:spcPts val="0"/>
                        </a:spcBef>
                        <a:spcAft>
                          <a:spcPts val="0"/>
                        </a:spcAft>
                        <a:buClrTx/>
                        <a:buSzTx/>
                        <a:buFontTx/>
                        <a:buNone/>
                        <a:defRPr/>
                      </a:pPr>
                      <a:r>
                        <a:rPr lang="zh-CN" sz="1000" b="1" i="0" u="none" strike="noStrike" cap="none">
                          <a:ln>
                            <a:noFill/>
                          </a:ln>
                          <a:solidFill>
                            <a:srgbClr val="295A8F"/>
                          </a:solidFill>
                          <a:latin typeface="微软雅黑"/>
                          <a:ea typeface="微软雅黑"/>
                        </a:rPr>
                        <a:t>物流管理（供应链）</a:t>
                      </a:r>
                      <a:r>
                        <a:rPr lang="en-US" sz="1000" b="1" i="0" u="none" strike="noStrike" cap="none">
                          <a:ln>
                            <a:noFill/>
                          </a:ln>
                          <a:solidFill>
                            <a:srgbClr val="295A8F"/>
                          </a:solidFill>
                          <a:latin typeface="微软雅黑"/>
                          <a:ea typeface="微软雅黑"/>
                        </a:rPr>
                        <a:t>Logistics management (Supply Chain)</a:t>
                      </a:r>
                      <a:endParaRPr lang="zh-CN" sz="1000" b="1" i="0" u="none" strike="noStrike" cap="none">
                        <a:ln>
                          <a:noFill/>
                        </a:ln>
                        <a:solidFill>
                          <a:srgbClr val="295A8F"/>
                        </a:solidFill>
                        <a:latin typeface="微软雅黑"/>
                        <a:ea typeface="微软雅黑"/>
                      </a:endParaRPr>
                    </a:p>
                  </a:txBody>
                  <a:tcPr marL="51408" marR="51408"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zh-CN" sz="1400" b="1" i="0" u="none" strike="noStrike" cap="none">
                          <a:ln>
                            <a:noFill/>
                          </a:ln>
                          <a:solidFill>
                            <a:srgbClr val="295A8F"/>
                          </a:solidFill>
                          <a:latin typeface="微软雅黑"/>
                          <a:ea typeface="微软雅黑"/>
                        </a:rPr>
                        <a:t>轨道交通产业、清洁能源汽车产业</a:t>
                      </a:r>
                      <a:endParaRPr lang="en-US" sz="1400" b="1" i="0" u="none" strike="noStrike" cap="none">
                        <a:ln>
                          <a:noFill/>
                        </a:ln>
                        <a:solidFill>
                          <a:srgbClr val="295A8F"/>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en-US" sz="1400" b="1" i="0" u="none" strike="noStrike" cap="none">
                          <a:ln>
                            <a:noFill/>
                          </a:ln>
                          <a:solidFill>
                            <a:srgbClr val="295A8F"/>
                          </a:solidFill>
                          <a:latin typeface="微软雅黑"/>
                          <a:ea typeface="微软雅黑"/>
                        </a:rPr>
                        <a:t>Rail Transportation Industry, Clean-Energy Automobile Industry</a:t>
                      </a:r>
                      <a:endParaRPr lang="zh-CN" sz="1400" b="1" i="0" u="none" strike="noStrike" cap="none">
                        <a:ln>
                          <a:noFill/>
                        </a:ln>
                        <a:solidFill>
                          <a:srgbClr val="295A8F"/>
                        </a:solidFill>
                        <a:latin typeface="微软雅黑"/>
                        <a:ea typeface="微软雅黑"/>
                      </a:endParaRPr>
                    </a:p>
                  </a:txBody>
                  <a:tcPr marL="9525" marR="9525" marT="9527"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r>
              <a:tr h="738656">
                <a:tc>
                  <a:txBody>
                    <a:bodyPr/>
                    <a:p>
                      <a:pPr marL="0" marR="0" lvl="0" indent="0" algn="ctr" defTabSz="914400">
                        <a:lnSpc>
                          <a:spcPct val="100000"/>
                        </a:lnSpc>
                        <a:spcBef>
                          <a:spcPts val="0"/>
                        </a:spcBef>
                        <a:spcAft>
                          <a:spcPts val="0"/>
                        </a:spcAft>
                        <a:buClrTx/>
                        <a:buSzTx/>
                        <a:buFontTx/>
                        <a:buNone/>
                        <a:defRPr/>
                      </a:pPr>
                      <a:r>
                        <a:rPr lang="zh-CN" sz="1200" b="1" i="0" u="none" strike="noStrike" cap="none">
                          <a:ln>
                            <a:noFill/>
                          </a:ln>
                          <a:solidFill>
                            <a:schemeClr val="bg1"/>
                          </a:solidFill>
                          <a:latin typeface="微软雅黑"/>
                          <a:ea typeface="微软雅黑"/>
                          <a:cs typeface="+mn-cs"/>
                        </a:rPr>
                        <a:t>新材料与新能源学院 </a:t>
                      </a:r>
                      <a:endParaRPr lang="en-US" sz="1200" b="1" i="0" u="none" strike="noStrike" cap="none">
                        <a:ln>
                          <a:noFill/>
                        </a:ln>
                        <a:solidFill>
                          <a:schemeClr val="bg1"/>
                        </a:solidFill>
                        <a:latin typeface="微软雅黑"/>
                        <a:ea typeface="微软雅黑"/>
                        <a:cs typeface="+mn-cs"/>
                      </a:endParaRPr>
                    </a:p>
                    <a:p>
                      <a:pPr marL="0" marR="0" lvl="0" indent="0" algn="ctr" defTabSz="914400">
                        <a:lnSpc>
                          <a:spcPct val="100000"/>
                        </a:lnSpc>
                        <a:spcBef>
                          <a:spcPts val="0"/>
                        </a:spcBef>
                        <a:spcAft>
                          <a:spcPts val="0"/>
                        </a:spcAft>
                        <a:buClrTx/>
                        <a:buSzTx/>
                        <a:buFontTx/>
                        <a:buNone/>
                        <a:defRPr/>
                      </a:pPr>
                      <a:r>
                        <a:rPr lang="en-US" sz="1200" b="1" i="0" u="none" strike="noStrike" cap="none">
                          <a:ln>
                            <a:noFill/>
                          </a:ln>
                          <a:solidFill>
                            <a:schemeClr val="bg1"/>
                          </a:solidFill>
                          <a:latin typeface="微软雅黑"/>
                          <a:ea typeface="微软雅黑"/>
                          <a:cs typeface="+mn-cs"/>
                        </a:rPr>
                        <a:t>College of New Materials and New Energies</a:t>
                      </a:r>
                      <a:endParaRPr lang="zh-CN" sz="1200" b="1" i="0" u="none" strike="noStrike" cap="none">
                        <a:ln>
                          <a:noFill/>
                        </a:ln>
                        <a:solidFill>
                          <a:schemeClr val="bg1"/>
                        </a:solidFill>
                        <a:latin typeface="微软雅黑"/>
                        <a:ea typeface="微软雅黑"/>
                        <a:cs typeface="+mn-cs"/>
                      </a:endParaRPr>
                    </a:p>
                  </a:txBody>
                  <a:tcPr marL="9525" marR="9525" marT="9527" marB="0" anchor="ctr">
                    <a:lnL w="12700" algn="ctr">
                      <a:solidFill>
                        <a:schemeClr val="bg1"/>
                      </a:solidFill>
                    </a:lnL>
                    <a:lnR w="12700" algn="ctr">
                      <a:solidFill>
                        <a:schemeClr val="tx1"/>
                      </a:solidFill>
                    </a:lnR>
                    <a:lnT w="12700" algn="ctr">
                      <a:solidFill>
                        <a:schemeClr val="bg1"/>
                      </a:solidFill>
                    </a:lnT>
                    <a:lnB w="12700" algn="ctr">
                      <a:solidFill>
                        <a:schemeClr val="bg1"/>
                      </a:solidFill>
                    </a:lnB>
                    <a:solidFill>
                      <a:srgbClr val="295A8F"/>
                    </a:solidFill>
                  </a:tcPr>
                </a:tc>
                <a:tc>
                  <a:txBody>
                    <a:bodyPr/>
                    <a:p>
                      <a:pPr marL="0" marR="0" lvl="0" indent="0" algn="l" defTabSz="847725">
                        <a:lnSpc>
                          <a:spcPct val="100000"/>
                        </a:lnSpc>
                        <a:spcBef>
                          <a:spcPts val="0"/>
                        </a:spcBef>
                        <a:spcAft>
                          <a:spcPts val="0"/>
                        </a:spcAft>
                        <a:buClrTx/>
                        <a:buSzTx/>
                        <a:buFontTx/>
                        <a:buNone/>
                        <a:defRPr/>
                      </a:pPr>
                      <a:r>
                        <a:rPr lang="zh-CN" sz="1000" b="1" i="0" u="none" strike="noStrike" cap="none">
                          <a:ln>
                            <a:noFill/>
                          </a:ln>
                          <a:solidFill>
                            <a:srgbClr val="FF0000"/>
                          </a:solidFill>
                          <a:latin typeface="微软雅黑"/>
                          <a:ea typeface="微软雅黑"/>
                          <a:cs typeface="+mn-cs"/>
                        </a:rPr>
                        <a:t>光源与照明</a:t>
                      </a:r>
                      <a:endParaRPr lang="en-US" sz="1000" b="1" i="0" u="none" strike="noStrike" cap="none">
                        <a:ln>
                          <a:noFill/>
                        </a:ln>
                        <a:solidFill>
                          <a:srgbClr val="FF0000"/>
                        </a:solidFill>
                        <a:latin typeface="微软雅黑"/>
                        <a:ea typeface="微软雅黑"/>
                        <a:cs typeface="+mn-cs"/>
                      </a:endParaRPr>
                    </a:p>
                    <a:p>
                      <a:pPr marL="0" marR="0" lvl="0" indent="0" algn="l" defTabSz="847725">
                        <a:lnSpc>
                          <a:spcPct val="100000"/>
                        </a:lnSpc>
                        <a:spcBef>
                          <a:spcPts val="0"/>
                        </a:spcBef>
                        <a:spcAft>
                          <a:spcPts val="0"/>
                        </a:spcAft>
                        <a:buClrTx/>
                        <a:buSzTx/>
                        <a:buFontTx/>
                        <a:buNone/>
                        <a:defRPr/>
                      </a:pPr>
                      <a:r>
                        <a:rPr lang="en-US" sz="1000" b="1" i="0" u="none" strike="noStrike" cap="none">
                          <a:ln>
                            <a:noFill/>
                          </a:ln>
                          <a:solidFill>
                            <a:srgbClr val="FF0000"/>
                          </a:solidFill>
                          <a:latin typeface="微软雅黑"/>
                          <a:ea typeface="微软雅黑"/>
                          <a:cs typeface="+mn-cs"/>
                        </a:rPr>
                        <a:t>Illuminating Source and Illumination</a:t>
                      </a:r>
                      <a:endParaRPr lang="zh-CN" sz="1000" b="1" i="0" u="none" strike="noStrike" cap="none">
                        <a:ln>
                          <a:noFill/>
                        </a:ln>
                        <a:solidFill>
                          <a:srgbClr val="FF0000"/>
                        </a:solidFill>
                        <a:latin typeface="微软雅黑"/>
                        <a:ea typeface="微软雅黑"/>
                        <a:cs typeface="+mn-cs"/>
                      </a:endParaRPr>
                    </a:p>
                    <a:p>
                      <a:pPr marL="0" marR="0" lvl="0" indent="0" algn="l" defTabSz="847725">
                        <a:lnSpc>
                          <a:spcPct val="100000"/>
                        </a:lnSpc>
                        <a:spcBef>
                          <a:spcPts val="0"/>
                        </a:spcBef>
                        <a:spcAft>
                          <a:spcPts val="0"/>
                        </a:spcAft>
                        <a:buClrTx/>
                        <a:buSzTx/>
                        <a:buFontTx/>
                        <a:buNone/>
                        <a:defRPr/>
                      </a:pPr>
                      <a:r>
                        <a:rPr lang="zh-CN" sz="1000" b="1" i="0" u="none" strike="noStrike" cap="none">
                          <a:ln>
                            <a:noFill/>
                          </a:ln>
                          <a:solidFill>
                            <a:srgbClr val="FF0000"/>
                          </a:solidFill>
                          <a:latin typeface="微软雅黑"/>
                          <a:ea typeface="微软雅黑"/>
                          <a:cs typeface="+mn-cs"/>
                        </a:rPr>
                        <a:t>新能源科学与工程（新能源器件与应用）</a:t>
                      </a:r>
                      <a:endParaRPr lang="en-US" sz="1000" b="1" i="0" u="none" strike="noStrike" cap="none">
                        <a:ln>
                          <a:noFill/>
                        </a:ln>
                        <a:solidFill>
                          <a:srgbClr val="FF0000"/>
                        </a:solidFill>
                        <a:latin typeface="微软雅黑"/>
                        <a:ea typeface="微软雅黑"/>
                        <a:cs typeface="+mn-cs"/>
                      </a:endParaRPr>
                    </a:p>
                    <a:p>
                      <a:pPr marL="0" marR="0" lvl="0" indent="0" algn="l" defTabSz="847725">
                        <a:lnSpc>
                          <a:spcPct val="100000"/>
                        </a:lnSpc>
                        <a:spcBef>
                          <a:spcPts val="0"/>
                        </a:spcBef>
                        <a:spcAft>
                          <a:spcPts val="0"/>
                        </a:spcAft>
                        <a:buClrTx/>
                        <a:buSzTx/>
                        <a:buFontTx/>
                        <a:buNone/>
                        <a:defRPr/>
                      </a:pPr>
                      <a:r>
                        <a:rPr lang="en-US" sz="1000" b="1" i="0" u="none" strike="noStrike" cap="none">
                          <a:ln>
                            <a:noFill/>
                          </a:ln>
                          <a:solidFill>
                            <a:srgbClr val="FF0000"/>
                          </a:solidFill>
                          <a:latin typeface="微软雅黑"/>
                          <a:ea typeface="微软雅黑"/>
                          <a:cs typeface="+mn-cs"/>
                        </a:rPr>
                        <a:t>New Energy Science and Engineering</a:t>
                      </a:r>
                      <a:r>
                        <a:rPr lang="zh-CN" sz="1000" b="1" i="0" u="none" strike="noStrike" cap="none">
                          <a:ln>
                            <a:noFill/>
                          </a:ln>
                          <a:solidFill>
                            <a:srgbClr val="FF0000"/>
                          </a:solidFill>
                          <a:latin typeface="微软雅黑"/>
                          <a:ea typeface="微软雅黑"/>
                          <a:cs typeface="+mn-cs"/>
                        </a:rPr>
                        <a:t>（</a:t>
                      </a:r>
                      <a:r>
                        <a:rPr lang="en-US" sz="1000" b="1" i="0" u="none" strike="noStrike" cap="none">
                          <a:ln>
                            <a:noFill/>
                          </a:ln>
                          <a:solidFill>
                            <a:srgbClr val="FF0000"/>
                          </a:solidFill>
                          <a:latin typeface="微软雅黑"/>
                          <a:ea typeface="微软雅黑"/>
                          <a:cs typeface="+mn-cs"/>
                        </a:rPr>
                        <a:t>New Energy Devices and Applications</a:t>
                      </a:r>
                      <a:r>
                        <a:rPr lang="zh-CN" sz="1000" b="1" i="0" u="none" strike="noStrike" cap="none">
                          <a:ln>
                            <a:noFill/>
                          </a:ln>
                          <a:solidFill>
                            <a:srgbClr val="FF0000"/>
                          </a:solidFill>
                          <a:latin typeface="微软雅黑"/>
                          <a:ea typeface="微软雅黑"/>
                          <a:cs typeface="+mn-cs"/>
                        </a:rPr>
                        <a:t>）</a:t>
                      </a:r>
                      <a:endParaRPr/>
                    </a:p>
                  </a:txBody>
                  <a:tcPr marL="51408" marR="51408"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zh-CN" sz="1400" b="1" i="0" u="none" strike="noStrike" cap="none">
                          <a:ln>
                            <a:noFill/>
                          </a:ln>
                          <a:solidFill>
                            <a:srgbClr val="295A8F"/>
                          </a:solidFill>
                          <a:latin typeface="微软雅黑"/>
                          <a:ea typeface="微软雅黑"/>
                        </a:rPr>
                        <a:t>清洁能源产业、新材料产业</a:t>
                      </a:r>
                      <a:endParaRPr lang="en-US" sz="1400" b="1" i="0" u="none" strike="noStrike" cap="none">
                        <a:ln>
                          <a:noFill/>
                        </a:ln>
                        <a:solidFill>
                          <a:srgbClr val="295A8F"/>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en-US" sz="1400" b="1" i="0" u="none" strike="noStrike" cap="none">
                          <a:ln>
                            <a:noFill/>
                          </a:ln>
                          <a:solidFill>
                            <a:srgbClr val="295A8F"/>
                          </a:solidFill>
                          <a:latin typeface="微软雅黑"/>
                          <a:ea typeface="微软雅黑"/>
                        </a:rPr>
                        <a:t>Clean-Energy Industry, New Materials Industry</a:t>
                      </a:r>
                      <a:endParaRPr lang="zh-CN" sz="1400" b="1" i="0" u="none" strike="noStrike" cap="none">
                        <a:ln>
                          <a:noFill/>
                        </a:ln>
                        <a:solidFill>
                          <a:srgbClr val="295A8F"/>
                        </a:solidFill>
                        <a:latin typeface="微软雅黑"/>
                        <a:ea typeface="微软雅黑"/>
                      </a:endParaRPr>
                    </a:p>
                  </a:txBody>
                  <a:tcPr marL="9525" marR="9525" marT="9527"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r>
              <a:tr h="807507">
                <a:tc>
                  <a:txBody>
                    <a:bodyPr/>
                    <a:p>
                      <a:pPr marL="0" marR="0" lvl="0" indent="0" algn="ctr" defTabSz="914400">
                        <a:lnSpc>
                          <a:spcPct val="100000"/>
                        </a:lnSpc>
                        <a:spcBef>
                          <a:spcPts val="0"/>
                        </a:spcBef>
                        <a:spcAft>
                          <a:spcPts val="0"/>
                        </a:spcAft>
                        <a:buClrTx/>
                        <a:buSzTx/>
                        <a:buFontTx/>
                        <a:buNone/>
                        <a:defRPr/>
                      </a:pPr>
                      <a:r>
                        <a:rPr lang="zh-CN" sz="1200" b="1" i="0" u="none" strike="noStrike" cap="none">
                          <a:ln>
                            <a:noFill/>
                          </a:ln>
                          <a:solidFill>
                            <a:schemeClr val="bg1"/>
                          </a:solidFill>
                          <a:latin typeface="微软雅黑"/>
                          <a:ea typeface="微软雅黑"/>
                          <a:cs typeface="+mn-cs"/>
                        </a:rPr>
                        <a:t>健康与环境工程学院 </a:t>
                      </a:r>
                      <a:endParaRPr lang="en-US" sz="1200" b="1" i="0" u="none" strike="noStrike" cap="none">
                        <a:ln>
                          <a:noFill/>
                        </a:ln>
                        <a:solidFill>
                          <a:schemeClr val="bg1"/>
                        </a:solidFill>
                        <a:latin typeface="微软雅黑"/>
                        <a:ea typeface="微软雅黑"/>
                        <a:cs typeface="+mn-cs"/>
                      </a:endParaRPr>
                    </a:p>
                    <a:p>
                      <a:pPr marL="0" marR="0" lvl="0" indent="0" algn="ctr" defTabSz="914400">
                        <a:lnSpc>
                          <a:spcPct val="100000"/>
                        </a:lnSpc>
                        <a:spcBef>
                          <a:spcPts val="0"/>
                        </a:spcBef>
                        <a:spcAft>
                          <a:spcPts val="0"/>
                        </a:spcAft>
                        <a:buClrTx/>
                        <a:buSzTx/>
                        <a:buFontTx/>
                        <a:buNone/>
                        <a:defRPr/>
                      </a:pPr>
                      <a:r>
                        <a:rPr lang="en-US" sz="1200" b="1" i="0" u="none" strike="noStrike" cap="none">
                          <a:ln>
                            <a:noFill/>
                          </a:ln>
                          <a:solidFill>
                            <a:schemeClr val="bg1"/>
                          </a:solidFill>
                          <a:latin typeface="微软雅黑"/>
                          <a:ea typeface="微软雅黑"/>
                          <a:cs typeface="+mn-cs"/>
                        </a:rPr>
                        <a:t>College of Health Science and Environmental Engineering</a:t>
                      </a:r>
                      <a:endParaRPr lang="zh-CN" sz="1200" b="1" i="0" u="none" strike="noStrike" cap="none">
                        <a:ln>
                          <a:noFill/>
                        </a:ln>
                        <a:solidFill>
                          <a:schemeClr val="bg1"/>
                        </a:solidFill>
                        <a:latin typeface="微软雅黑"/>
                        <a:ea typeface="微软雅黑"/>
                        <a:cs typeface="+mn-cs"/>
                      </a:endParaRPr>
                    </a:p>
                  </a:txBody>
                  <a:tcPr marL="9525" marR="9525" marT="9527" marB="0" anchor="ctr">
                    <a:lnL w="12700" algn="ctr">
                      <a:solidFill>
                        <a:schemeClr val="bg1"/>
                      </a:solidFill>
                    </a:lnL>
                    <a:lnR w="12700" algn="ctr">
                      <a:solidFill>
                        <a:schemeClr val="tx1"/>
                      </a:solidFill>
                    </a:lnR>
                    <a:lnT w="12700" algn="ctr">
                      <a:solidFill>
                        <a:schemeClr val="bg1"/>
                      </a:solidFill>
                    </a:lnT>
                    <a:lnB w="12700" algn="ctr">
                      <a:solidFill>
                        <a:schemeClr val="bg1"/>
                      </a:solidFill>
                    </a:lnB>
                    <a:solidFill>
                      <a:srgbClr val="295A8F"/>
                    </a:solidFill>
                  </a:tcPr>
                </a:tc>
                <a:tc>
                  <a:txBody>
                    <a:bodyPr/>
                    <a:p>
                      <a:pPr marL="0" marR="0" lvl="0" indent="0" algn="l" defTabSz="847725">
                        <a:lnSpc>
                          <a:spcPct val="100000"/>
                        </a:lnSpc>
                        <a:spcBef>
                          <a:spcPts val="0"/>
                        </a:spcBef>
                        <a:spcAft>
                          <a:spcPts val="0"/>
                        </a:spcAft>
                        <a:buClrTx/>
                        <a:buSzTx/>
                        <a:buFontTx/>
                        <a:buNone/>
                        <a:defRPr/>
                      </a:pPr>
                      <a:r>
                        <a:rPr lang="zh-CN" sz="1000" b="1" i="0" u="none" strike="noStrike" cap="none">
                          <a:ln>
                            <a:noFill/>
                          </a:ln>
                          <a:solidFill>
                            <a:srgbClr val="FF0000"/>
                          </a:solidFill>
                          <a:latin typeface="微软雅黑"/>
                          <a:ea typeface="微软雅黑"/>
                        </a:rPr>
                        <a:t>生物医学工程（智能医学设备）</a:t>
                      </a:r>
                      <a:endParaRPr lang="en-US" sz="1000" b="1" i="0" u="none" strike="noStrike" cap="none">
                        <a:ln>
                          <a:noFill/>
                        </a:ln>
                        <a:solidFill>
                          <a:srgbClr val="FF0000"/>
                        </a:solidFill>
                        <a:latin typeface="微软雅黑"/>
                        <a:ea typeface="微软雅黑"/>
                      </a:endParaRPr>
                    </a:p>
                    <a:p>
                      <a:pPr marL="0" marR="0" lvl="0" indent="0" algn="l" defTabSz="847725">
                        <a:lnSpc>
                          <a:spcPct val="100000"/>
                        </a:lnSpc>
                        <a:spcBef>
                          <a:spcPts val="0"/>
                        </a:spcBef>
                        <a:spcAft>
                          <a:spcPts val="0"/>
                        </a:spcAft>
                        <a:buClrTx/>
                        <a:buSzTx/>
                        <a:buFontTx/>
                        <a:buNone/>
                        <a:defRPr/>
                      </a:pPr>
                      <a:r>
                        <a:rPr lang="en-US" sz="1000" b="1" i="0" u="none" strike="noStrike" cap="none">
                          <a:ln>
                            <a:noFill/>
                          </a:ln>
                          <a:solidFill>
                            <a:srgbClr val="FF0000"/>
                          </a:solidFill>
                          <a:latin typeface="微软雅黑"/>
                          <a:ea typeface="微软雅黑"/>
                        </a:rPr>
                        <a:t>Biomedical Engineering (Intelligent Medical Equipment)</a:t>
                      </a:r>
                      <a:endParaRPr lang="zh-CN" sz="1000" b="1" i="0" u="none" strike="noStrike" cap="none">
                        <a:ln>
                          <a:noFill/>
                        </a:ln>
                        <a:solidFill>
                          <a:srgbClr val="FF0000"/>
                        </a:solidFill>
                        <a:latin typeface="微软雅黑"/>
                        <a:ea typeface="微软雅黑"/>
                      </a:endParaRPr>
                    </a:p>
                  </a:txBody>
                  <a:tcPr marL="51408" marR="51408"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zh-CN" sz="1400" b="1" i="0" u="none" strike="noStrike" cap="none">
                          <a:ln>
                            <a:noFill/>
                          </a:ln>
                          <a:solidFill>
                            <a:srgbClr val="295A8F"/>
                          </a:solidFill>
                          <a:latin typeface="微软雅黑"/>
                          <a:ea typeface="微软雅黑"/>
                        </a:rPr>
                        <a:t>生物产业、健康产业 </a:t>
                      </a:r>
                      <a:endParaRPr lang="en-US" sz="1400" b="1" i="0" u="none" strike="noStrike" cap="none">
                        <a:ln>
                          <a:noFill/>
                        </a:ln>
                        <a:solidFill>
                          <a:srgbClr val="295A8F"/>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en-US" sz="1400" b="1" i="0" u="none" strike="noStrike" cap="none">
                          <a:ln>
                            <a:noFill/>
                          </a:ln>
                          <a:solidFill>
                            <a:srgbClr val="295A8F"/>
                          </a:solidFill>
                          <a:latin typeface="微软雅黑"/>
                          <a:ea typeface="微软雅黑"/>
                        </a:rPr>
                        <a:t>Biological Industry, Health Industry</a:t>
                      </a:r>
                      <a:endParaRPr lang="zh-CN" sz="1400" b="1" i="0" u="none" strike="noStrike" cap="none">
                        <a:ln>
                          <a:noFill/>
                        </a:ln>
                        <a:solidFill>
                          <a:srgbClr val="295A8F"/>
                        </a:solidFill>
                        <a:latin typeface="微软雅黑"/>
                        <a:ea typeface="微软雅黑"/>
                      </a:endParaRPr>
                    </a:p>
                  </a:txBody>
                  <a:tcPr marL="9525" marR="9525" marT="9527"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r>
              <a:tr h="569129">
                <a:tc>
                  <a:txBody>
                    <a:bodyPr/>
                    <a:p>
                      <a:pPr marL="0" marR="0" lvl="0" indent="0" algn="ctr" defTabSz="914400">
                        <a:lnSpc>
                          <a:spcPct val="100000"/>
                        </a:lnSpc>
                        <a:spcBef>
                          <a:spcPts val="0"/>
                        </a:spcBef>
                        <a:spcAft>
                          <a:spcPts val="0"/>
                        </a:spcAft>
                        <a:buClrTx/>
                        <a:buSzTx/>
                        <a:buFontTx/>
                        <a:buNone/>
                        <a:defRPr/>
                      </a:pPr>
                      <a:r>
                        <a:rPr lang="zh-CN" sz="1200" b="1" i="0" u="none" strike="noStrike" cap="none">
                          <a:ln>
                            <a:noFill/>
                          </a:ln>
                          <a:solidFill>
                            <a:schemeClr val="bg1"/>
                          </a:solidFill>
                          <a:latin typeface="微软雅黑"/>
                          <a:ea typeface="微软雅黑"/>
                          <a:cs typeface="+mn-cs"/>
                        </a:rPr>
                        <a:t>创意设计学院</a:t>
                      </a:r>
                      <a:endParaRPr lang="en-US" sz="1200" b="1" i="0" u="none" strike="noStrike" cap="none">
                        <a:ln>
                          <a:noFill/>
                        </a:ln>
                        <a:solidFill>
                          <a:schemeClr val="bg1"/>
                        </a:solidFill>
                        <a:latin typeface="微软雅黑"/>
                        <a:ea typeface="微软雅黑"/>
                        <a:cs typeface="+mn-cs"/>
                      </a:endParaRPr>
                    </a:p>
                    <a:p>
                      <a:pPr marL="0" marR="0" lvl="0" indent="0" algn="ctr" defTabSz="914400">
                        <a:lnSpc>
                          <a:spcPct val="100000"/>
                        </a:lnSpc>
                        <a:spcBef>
                          <a:spcPts val="0"/>
                        </a:spcBef>
                        <a:spcAft>
                          <a:spcPts val="0"/>
                        </a:spcAft>
                        <a:buClrTx/>
                        <a:buSzTx/>
                        <a:buFontTx/>
                        <a:buNone/>
                        <a:defRPr/>
                      </a:pPr>
                      <a:r>
                        <a:rPr lang="en-US" sz="1200" b="1" i="0" u="none" strike="noStrike" cap="none">
                          <a:ln>
                            <a:noFill/>
                          </a:ln>
                          <a:solidFill>
                            <a:schemeClr val="bg1"/>
                          </a:solidFill>
                          <a:latin typeface="微软雅黑"/>
                          <a:ea typeface="微软雅黑"/>
                          <a:cs typeface="+mn-cs"/>
                        </a:rPr>
                        <a:t>College of Creative Design</a:t>
                      </a:r>
                      <a:endParaRPr lang="zh-CN" sz="1200" b="1" i="0" u="none" strike="noStrike" cap="none">
                        <a:ln>
                          <a:noFill/>
                        </a:ln>
                        <a:solidFill>
                          <a:schemeClr val="bg1"/>
                        </a:solidFill>
                        <a:latin typeface="微软雅黑"/>
                        <a:ea typeface="微软雅黑"/>
                        <a:cs typeface="+mn-cs"/>
                      </a:endParaRPr>
                    </a:p>
                  </a:txBody>
                  <a:tcPr marL="9525" marR="9525" marT="9527" marB="0" anchor="ctr">
                    <a:lnL w="12700" algn="ctr">
                      <a:solidFill>
                        <a:schemeClr val="bg1"/>
                      </a:solidFill>
                    </a:lnL>
                    <a:lnR w="12700" algn="ctr">
                      <a:solidFill>
                        <a:schemeClr val="tx1"/>
                      </a:solidFill>
                    </a:lnR>
                    <a:lnT w="12700" algn="ctr">
                      <a:solidFill>
                        <a:schemeClr val="bg1"/>
                      </a:solidFill>
                    </a:lnT>
                    <a:lnB w="12700" algn="ctr">
                      <a:solidFill>
                        <a:schemeClr val="bg1"/>
                      </a:solidFill>
                    </a:lnB>
                    <a:solidFill>
                      <a:srgbClr val="295A8F"/>
                    </a:solidFill>
                  </a:tcPr>
                </a:tc>
                <a:tc>
                  <a:txBody>
                    <a:bodyPr/>
                    <a:p>
                      <a:pPr marL="0" marR="0" lvl="0" indent="0" algn="l" defTabSz="847725">
                        <a:lnSpc>
                          <a:spcPct val="100000"/>
                        </a:lnSpc>
                        <a:spcBef>
                          <a:spcPts val="0"/>
                        </a:spcBef>
                        <a:spcAft>
                          <a:spcPts val="0"/>
                        </a:spcAft>
                        <a:buClrTx/>
                        <a:buSzTx/>
                        <a:buFontTx/>
                        <a:buNone/>
                        <a:defRPr/>
                      </a:pPr>
                      <a:r>
                        <a:rPr lang="zh-CN" sz="1000" b="1" i="0" u="none" strike="noStrike" cap="none">
                          <a:ln>
                            <a:noFill/>
                          </a:ln>
                          <a:solidFill>
                            <a:srgbClr val="FF0000"/>
                          </a:solidFill>
                          <a:latin typeface="微软雅黑"/>
                          <a:ea typeface="微软雅黑"/>
                        </a:rPr>
                        <a:t>工业设计（</a:t>
                      </a:r>
                      <a:r>
                        <a:rPr lang="en-US" sz="1000" b="1" i="0" u="none" strike="noStrike" cap="none">
                          <a:ln>
                            <a:noFill/>
                          </a:ln>
                          <a:solidFill>
                            <a:srgbClr val="FF0000"/>
                          </a:solidFill>
                          <a:latin typeface="微软雅黑"/>
                          <a:ea typeface="微软雅黑"/>
                        </a:rPr>
                        <a:t>Industrial Design</a:t>
                      </a:r>
                      <a:r>
                        <a:rPr lang="zh-CN" sz="1000" b="1" i="0" u="none" strike="noStrike" cap="none">
                          <a:ln>
                            <a:noFill/>
                          </a:ln>
                          <a:solidFill>
                            <a:srgbClr val="FF0000"/>
                          </a:solidFill>
                          <a:latin typeface="微软雅黑"/>
                          <a:ea typeface="微软雅黑"/>
                        </a:rPr>
                        <a:t>）</a:t>
                      </a:r>
                      <a:endParaRPr lang="zh-CN" sz="1000" b="1" i="0" u="none" strike="noStrike" cap="none">
                        <a:ln>
                          <a:noFill/>
                        </a:ln>
                        <a:solidFill>
                          <a:srgbClr val="FF0000"/>
                        </a:solidFill>
                        <a:latin typeface="微软雅黑"/>
                        <a:ea typeface="微软雅黑"/>
                      </a:endParaRPr>
                    </a:p>
                  </a:txBody>
                  <a:tcPr marL="51408" marR="51408" marT="0"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zh-CN" sz="1400" b="1" i="0" u="none" strike="noStrike" cap="none">
                          <a:ln>
                            <a:noFill/>
                          </a:ln>
                          <a:solidFill>
                            <a:srgbClr val="295A8F"/>
                          </a:solidFill>
                          <a:latin typeface="微软雅黑"/>
                          <a:ea typeface="微软雅黑"/>
                        </a:rPr>
                        <a:t>艺术设计、经济艺术产业</a:t>
                      </a:r>
                      <a:endParaRPr lang="en-US" sz="1400" b="1" i="0" u="none" strike="noStrike" cap="none">
                        <a:ln>
                          <a:noFill/>
                        </a:ln>
                        <a:solidFill>
                          <a:srgbClr val="295A8F"/>
                        </a:solidFill>
                        <a:latin typeface="微软雅黑"/>
                        <a:ea typeface="微软雅黑"/>
                      </a:endParaRPr>
                    </a:p>
                    <a:p>
                      <a:pPr marL="0" marR="0" lvl="0" indent="0" algn="ctr" defTabSz="914400">
                        <a:lnSpc>
                          <a:spcPct val="100000"/>
                        </a:lnSpc>
                        <a:spcBef>
                          <a:spcPts val="0"/>
                        </a:spcBef>
                        <a:spcAft>
                          <a:spcPts val="0"/>
                        </a:spcAft>
                        <a:buClrTx/>
                        <a:buSzTx/>
                        <a:buFontTx/>
                        <a:buNone/>
                        <a:defRPr/>
                      </a:pPr>
                      <a:r>
                        <a:rPr lang="en-US" sz="1400" b="1" i="0" u="none" strike="noStrike" cap="none">
                          <a:ln>
                            <a:noFill/>
                          </a:ln>
                          <a:solidFill>
                            <a:srgbClr val="295A8F"/>
                          </a:solidFill>
                          <a:latin typeface="微软雅黑"/>
                          <a:ea typeface="微软雅黑"/>
                        </a:rPr>
                        <a:t>Art Design, Economic Art Industry</a:t>
                      </a:r>
                      <a:endParaRPr lang="zh-CN" sz="1400" b="1" i="0" u="none" strike="noStrike" cap="none">
                        <a:ln>
                          <a:noFill/>
                        </a:ln>
                        <a:solidFill>
                          <a:srgbClr val="295A8F"/>
                        </a:solidFill>
                        <a:latin typeface="微软雅黑"/>
                        <a:ea typeface="微软雅黑"/>
                      </a:endParaRPr>
                    </a:p>
                  </a:txBody>
                  <a:tcPr marL="9525" marR="9525" marT="9527" marB="0" anchor="ctr">
                    <a:lnL w="12700" algn="ctr">
                      <a:solidFill>
                        <a:schemeClr val="tx1"/>
                      </a:solidFill>
                    </a:lnL>
                    <a:lnR w="12700" algn="ctr">
                      <a:solidFill>
                        <a:schemeClr val="tx1"/>
                      </a:solidFill>
                    </a:lnR>
                    <a:lnT w="12700" algn="ctr">
                      <a:solidFill>
                        <a:schemeClr val="tx1"/>
                      </a:solidFill>
                    </a:lnT>
                    <a:lnB w="12700" algn="ctr">
                      <a:solidFill>
                        <a:schemeClr val="tx1"/>
                      </a:solidFill>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矩形 2" hidden="0"/>
          <p:cNvSpPr/>
          <p:nvPr isPhoto="0" userDrawn="0"/>
        </p:nvSpPr>
        <p:spPr bwMode="auto">
          <a:xfrm>
            <a:off x="-6350" y="238125"/>
            <a:ext cx="265113" cy="542925"/>
          </a:xfrm>
          <a:prstGeom prst="rect">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solidFill>
                <a:prstClr val="white"/>
              </a:solidFill>
              <a:latin typeface="微软雅黑"/>
              <a:ea typeface="微软雅黑"/>
            </a:endParaRPr>
          </a:p>
        </p:txBody>
      </p:sp>
      <p:cxnSp>
        <p:nvCxnSpPr>
          <p:cNvPr id="5" name="直接连接符 3" hidden="0"/>
          <p:cNvCxnSpPr>
            <a:cxnSpLocks/>
          </p:cNvCxnSpPr>
          <p:nvPr isPhoto="0" userDrawn="0"/>
        </p:nvCxnSpPr>
        <p:spPr bwMode="auto">
          <a:xfrm>
            <a:off x="354878" y="716068"/>
            <a:ext cx="2303116" cy="0"/>
          </a:xfrm>
          <a:prstGeom prst="line">
            <a:avLst/>
          </a:prstGeom>
          <a:ln w="15875">
            <a:gradFill>
              <a:gsLst>
                <a:gs pos="0">
                  <a:srgbClr val="002F8E"/>
                </a:gs>
                <a:gs pos="100000">
                  <a:srgbClr val="002F8E">
                    <a:alpha val="0"/>
                  </a:srgbClr>
                </a:gs>
                <a:gs pos="100000">
                  <a:schemeClr val="bg1"/>
                </a:gs>
              </a:gsLst>
              <a:lin ang="3600000" scaled="0"/>
            </a:gradFill>
          </a:ln>
        </p:spPr>
        <p:style>
          <a:lnRef idx="1">
            <a:schemeClr val="accent1"/>
          </a:lnRef>
          <a:fillRef idx="0">
            <a:schemeClr val="accent1"/>
          </a:fillRef>
          <a:effectRef idx="0">
            <a:schemeClr val="accent1"/>
          </a:effectRef>
          <a:fontRef idx="minor">
            <a:schemeClr val="tx1"/>
          </a:fontRef>
        </p:style>
      </p:cxnSp>
      <p:sp>
        <p:nvSpPr>
          <p:cNvPr id="6" name="矩形 4" hidden="0"/>
          <p:cNvSpPr/>
          <p:nvPr isPhoto="0" userDrawn="0"/>
        </p:nvSpPr>
        <p:spPr bwMode="auto">
          <a:xfrm>
            <a:off x="449203" y="279696"/>
            <a:ext cx="3405099" cy="400110"/>
          </a:xfrm>
          <a:prstGeom prst="rect">
            <a:avLst/>
          </a:prstGeom>
        </p:spPr>
        <p:txBody>
          <a:bodyPr wrap="none">
            <a:spAutoFit/>
          </a:bodyPr>
          <a:lstStyle/>
          <a:p>
            <a:pPr>
              <a:defRPr/>
            </a:pPr>
            <a:r>
              <a:rPr lang="zh-CN" sz="2000" b="1">
                <a:solidFill>
                  <a:srgbClr val="002F8E"/>
                </a:solidFill>
                <a:latin typeface="Times New Roman"/>
                <a:cs typeface="Times New Roman"/>
              </a:rPr>
              <a:t>学校简介  </a:t>
            </a:r>
            <a:r>
              <a:rPr lang="en-US" sz="2000" b="1">
                <a:solidFill>
                  <a:srgbClr val="002F8E"/>
                </a:solidFill>
                <a:latin typeface="Times New Roman"/>
                <a:cs typeface="Times New Roman"/>
              </a:rPr>
              <a:t>Overview of SZTU</a:t>
            </a:r>
            <a:endParaRPr lang="zh-CN" sz="2000" b="1">
              <a:solidFill>
                <a:srgbClr val="002F8E"/>
              </a:solidFill>
              <a:latin typeface="Times New Roman"/>
              <a:cs typeface="Times New Roman"/>
            </a:endParaRPr>
          </a:p>
        </p:txBody>
      </p:sp>
      <p:cxnSp>
        <p:nvCxnSpPr>
          <p:cNvPr id="7" name="直接连接符 13" hidden="0"/>
          <p:cNvCxnSpPr>
            <a:cxnSpLocks noChangeShapeType="1"/>
          </p:cNvCxnSpPr>
          <p:nvPr isPhoto="0" userDrawn="0"/>
        </p:nvCxnSpPr>
        <p:spPr bwMode="auto">
          <a:xfrm>
            <a:off x="13150850" y="2238375"/>
            <a:ext cx="914400" cy="914400"/>
          </a:xfrm>
          <a:prstGeom prst="line">
            <a:avLst/>
          </a:prstGeom>
          <a:noFill/>
          <a:ln>
            <a:noFill/>
          </a:ln>
        </p:spPr>
      </p:cxnSp>
      <p:graphicFrame>
        <p:nvGraphicFramePr>
          <p:cNvPr id="0" name=""/>
          <p:cNvGraphicFramePr>
            <a:graphicFrameLocks xmlns:a="http://schemas.openxmlformats.org/drawingml/2006/main" noChangeAspect="1"/>
          </p:cNvGraphicFramePr>
          <p:nvPr>
            <p:extLst>
              <p:ext uri="{D42A27DB-BD31-4B8C-83A1-F6EECF244321}">
                <p14:modId xmlns:p14="http://schemas.microsoft.com/office/powerpoint/2010/main" val="2157879785"/>
              </p:ext>
            </p:extLst>
          </p:nvPr>
        </p:nvGraphicFramePr>
        <p:xfrm>
          <a:off x="5506879" y="1230948"/>
          <a:ext cx="6188075" cy="4300220"/>
        </p:xfrm>
        <a:graphic>
          <a:graphicData uri="http://schemas.openxmlformats.org/presentationml/2006/ole">
            <p:oleObj name="oleObj" r:id="rId3" imgW="6181725" imgH="4295775" progId="Excel.Sheet.8">
              <p:embed/>
              <p:pic>
                <p:nvPicPr>
                  <p:cNvPr id="8" name="" hidden="0"/>
                  <p:cNvPicPr/>
                  <p:nvPr isPhoto="0" userDrawn="0"/>
                </p:nvPicPr>
                <p:blipFill>
                  <a:blip r:embed="rId2"/>
                  <a:stretch/>
                </p:blipFill>
                <p:spPr bwMode="auto">
                  <a:xfrm>
                    <a:off x="5506879" y="1230948"/>
                    <a:ext cx="6188075" cy="4300220"/>
                  </a:xfrm>
                  <a:prstGeom prst="rect">
                    <a:avLst/>
                  </a:prstGeom>
                </p:spPr>
              </p:pic>
            </p:oleObj>
          </a:graphicData>
        </a:graphic>
      </p:graphicFrame>
      <p:sp>
        <p:nvSpPr>
          <p:cNvPr id="9" name="文本框 2" hidden="0"/>
          <p:cNvSpPr>
            <a:spLocks noAdjustHandles="0" noChangeArrowheads="0"/>
          </p:cNvSpPr>
          <p:nvPr isPhoto="0" userDrawn="0"/>
        </p:nvSpPr>
        <p:spPr bwMode="auto">
          <a:xfrm>
            <a:off x="464396" y="1042881"/>
            <a:ext cx="4822190" cy="5570756"/>
          </a:xfrm>
          <a:prstGeom prst="rect">
            <a:avLst/>
          </a:prstGeom>
          <a:noFill/>
          <a:ln>
            <a:noFill/>
          </a:ln>
        </p:spPr>
        <p:txBody>
          <a:bodyPr wrap="square">
            <a:spAutoFit/>
          </a:bodyPr>
          <a:lstStyle>
            <a:lvl1pPr>
              <a:lnSpc>
                <a:spcPct val="90000"/>
              </a:lnSpc>
              <a:spcBef>
                <a:spcPts val="1000"/>
              </a:spcBef>
              <a:buFont typeface="Arial"/>
              <a:buChar char="•"/>
              <a:defRPr sz="2800">
                <a:solidFill>
                  <a:schemeClr val="tx1"/>
                </a:solidFill>
                <a:latin typeface="微软雅黑"/>
                <a:ea typeface="微软雅黑"/>
              </a:defRPr>
            </a:lvl1pPr>
            <a:lvl2pPr marL="742950" indent="-285750">
              <a:lnSpc>
                <a:spcPct val="90000"/>
              </a:lnSpc>
              <a:spcBef>
                <a:spcPts val="500"/>
              </a:spcBef>
              <a:buFont typeface="Arial"/>
              <a:buChar char="•"/>
              <a:defRPr sz="2400">
                <a:solidFill>
                  <a:schemeClr val="tx1"/>
                </a:solidFill>
                <a:latin typeface="微软雅黑"/>
                <a:ea typeface="微软雅黑"/>
              </a:defRPr>
            </a:lvl2pPr>
            <a:lvl3pPr marL="1143000" indent="-228600">
              <a:lnSpc>
                <a:spcPct val="90000"/>
              </a:lnSpc>
              <a:spcBef>
                <a:spcPts val="500"/>
              </a:spcBef>
              <a:buFont typeface="Arial"/>
              <a:buChar char="•"/>
              <a:defRPr sz="2000">
                <a:solidFill>
                  <a:schemeClr val="tx1"/>
                </a:solidFill>
                <a:latin typeface="微软雅黑"/>
                <a:ea typeface="微软雅黑"/>
              </a:defRPr>
            </a:lvl3pPr>
            <a:lvl4pPr marL="1600200" indent="-228600">
              <a:lnSpc>
                <a:spcPct val="90000"/>
              </a:lnSpc>
              <a:spcBef>
                <a:spcPts val="500"/>
              </a:spcBef>
              <a:buFont typeface="Arial"/>
              <a:buChar char="•"/>
              <a:defRPr>
                <a:solidFill>
                  <a:schemeClr val="tx1"/>
                </a:solidFill>
                <a:latin typeface="微软雅黑"/>
                <a:ea typeface="微软雅黑"/>
              </a:defRPr>
            </a:lvl4pPr>
            <a:lvl5pPr marL="2057400" indent="-228600">
              <a:lnSpc>
                <a:spcPct val="90000"/>
              </a:lnSpc>
              <a:spcBef>
                <a:spcPts val="500"/>
              </a:spcBef>
              <a:buFont typeface="Arial"/>
              <a:buChar char="•"/>
              <a:defRPr>
                <a:solidFill>
                  <a:schemeClr val="tx1"/>
                </a:solidFill>
                <a:latin typeface="微软雅黑"/>
                <a:ea typeface="微软雅黑"/>
              </a:defRPr>
            </a:lvl5pPr>
            <a:lvl6pPr marL="2514600" indent="-228600">
              <a:lnSpc>
                <a:spcPct val="90000"/>
              </a:lnSpc>
              <a:spcBef>
                <a:spcPts val="500"/>
              </a:spcBef>
              <a:spcAft>
                <a:spcPts val="0"/>
              </a:spcAft>
              <a:buFont typeface="Arial"/>
              <a:buChar char="•"/>
              <a:defRPr>
                <a:solidFill>
                  <a:schemeClr val="tx1"/>
                </a:solidFill>
                <a:latin typeface="微软雅黑"/>
                <a:ea typeface="微软雅黑"/>
              </a:defRPr>
            </a:lvl6pPr>
            <a:lvl7pPr marL="2971800" indent="-228600">
              <a:lnSpc>
                <a:spcPct val="90000"/>
              </a:lnSpc>
              <a:spcBef>
                <a:spcPts val="500"/>
              </a:spcBef>
              <a:spcAft>
                <a:spcPts val="0"/>
              </a:spcAft>
              <a:buFont typeface="Arial"/>
              <a:buChar char="•"/>
              <a:defRPr>
                <a:solidFill>
                  <a:schemeClr val="tx1"/>
                </a:solidFill>
                <a:latin typeface="微软雅黑"/>
                <a:ea typeface="微软雅黑"/>
              </a:defRPr>
            </a:lvl7pPr>
            <a:lvl8pPr marL="3429000" indent="-228600">
              <a:lnSpc>
                <a:spcPct val="90000"/>
              </a:lnSpc>
              <a:spcBef>
                <a:spcPts val="500"/>
              </a:spcBef>
              <a:spcAft>
                <a:spcPts val="0"/>
              </a:spcAft>
              <a:buFont typeface="Arial"/>
              <a:buChar char="•"/>
              <a:defRPr>
                <a:solidFill>
                  <a:schemeClr val="tx1"/>
                </a:solidFill>
                <a:latin typeface="微软雅黑"/>
                <a:ea typeface="微软雅黑"/>
              </a:defRPr>
            </a:lvl8pPr>
            <a:lvl9pPr marL="3886200" indent="-228600">
              <a:lnSpc>
                <a:spcPct val="90000"/>
              </a:lnSpc>
              <a:spcBef>
                <a:spcPts val="500"/>
              </a:spcBef>
              <a:spcAft>
                <a:spcPts val="0"/>
              </a:spcAft>
              <a:buFont typeface="Arial"/>
              <a:buChar char="•"/>
              <a:defRPr>
                <a:solidFill>
                  <a:schemeClr val="tx1"/>
                </a:solidFill>
                <a:latin typeface="微软雅黑"/>
                <a:ea typeface="微软雅黑"/>
              </a:defRPr>
            </a:lvl9pPr>
          </a:lstStyle>
          <a:p>
            <a:pPr algn="just">
              <a:lnSpc>
                <a:spcPct val="150000"/>
              </a:lnSpc>
              <a:spcBef>
                <a:spcPts val="0"/>
              </a:spcBef>
              <a:buFontTx/>
              <a:buNone/>
              <a:defRPr/>
            </a:pPr>
            <a:r>
              <a:rPr lang="en-US" sz="1600" b="1">
                <a:solidFill>
                  <a:srgbClr val="404040"/>
                </a:solidFill>
              </a:rPr>
              <a:t>2018</a:t>
            </a:r>
            <a:r>
              <a:rPr lang="zh-CN" sz="1600" b="1">
                <a:solidFill>
                  <a:srgbClr val="404040"/>
                </a:solidFill>
              </a:rPr>
              <a:t>年，本科在校生</a:t>
            </a:r>
            <a:r>
              <a:rPr lang="en-US" sz="1600" b="1">
                <a:solidFill>
                  <a:srgbClr val="404040"/>
                </a:solidFill>
              </a:rPr>
              <a:t>1100</a:t>
            </a:r>
            <a:r>
              <a:rPr lang="zh-CN" sz="1600" b="1">
                <a:solidFill>
                  <a:srgbClr val="404040"/>
                </a:solidFill>
              </a:rPr>
              <a:t>人</a:t>
            </a:r>
            <a:endParaRPr/>
          </a:p>
          <a:p>
            <a:pPr algn="just">
              <a:lnSpc>
                <a:spcPct val="150000"/>
              </a:lnSpc>
              <a:spcBef>
                <a:spcPts val="0"/>
              </a:spcBef>
              <a:buFontTx/>
              <a:buNone/>
              <a:defRPr/>
            </a:pPr>
            <a:r>
              <a:rPr lang="en-US" sz="1600" b="1">
                <a:solidFill>
                  <a:srgbClr val="404040"/>
                </a:solidFill>
              </a:rPr>
              <a:t>2020</a:t>
            </a:r>
            <a:r>
              <a:rPr lang="zh-CN" sz="1600" b="1">
                <a:solidFill>
                  <a:srgbClr val="404040"/>
                </a:solidFill>
              </a:rPr>
              <a:t>年，本科在校生</a:t>
            </a:r>
            <a:r>
              <a:rPr lang="en-US" sz="1600" b="1">
                <a:solidFill>
                  <a:srgbClr val="404040"/>
                </a:solidFill>
              </a:rPr>
              <a:t>5000</a:t>
            </a:r>
            <a:r>
              <a:rPr lang="zh-CN" sz="1600" b="1">
                <a:solidFill>
                  <a:srgbClr val="404040"/>
                </a:solidFill>
              </a:rPr>
              <a:t>人</a:t>
            </a:r>
            <a:endParaRPr/>
          </a:p>
          <a:p>
            <a:pPr algn="just">
              <a:lnSpc>
                <a:spcPct val="150000"/>
              </a:lnSpc>
              <a:spcBef>
                <a:spcPts val="0"/>
              </a:spcBef>
              <a:buFontTx/>
              <a:buNone/>
              <a:defRPr/>
            </a:pPr>
            <a:r>
              <a:rPr lang="en-US" sz="1600" b="1">
                <a:solidFill>
                  <a:srgbClr val="404040"/>
                </a:solidFill>
              </a:rPr>
              <a:t>2025</a:t>
            </a:r>
            <a:r>
              <a:rPr lang="zh-CN" sz="1600" b="1">
                <a:solidFill>
                  <a:srgbClr val="404040"/>
                </a:solidFill>
              </a:rPr>
              <a:t>年，在校生规模达到</a:t>
            </a:r>
            <a:r>
              <a:rPr lang="en-US" sz="1600" b="1">
                <a:solidFill>
                  <a:srgbClr val="404040"/>
                </a:solidFill>
              </a:rPr>
              <a:t>2.5</a:t>
            </a:r>
            <a:r>
              <a:rPr lang="zh-CN" sz="1600" b="1">
                <a:solidFill>
                  <a:srgbClr val="404040"/>
                </a:solidFill>
              </a:rPr>
              <a:t>万人</a:t>
            </a:r>
            <a:r>
              <a:rPr lang="en-US" sz="1600" b="1">
                <a:solidFill>
                  <a:srgbClr val="404040"/>
                </a:solidFill>
              </a:rPr>
              <a:t>,</a:t>
            </a:r>
            <a:r>
              <a:rPr lang="zh-CN" sz="1600" b="1">
                <a:solidFill>
                  <a:srgbClr val="404040"/>
                </a:solidFill>
              </a:rPr>
              <a:t>其中</a:t>
            </a:r>
            <a:r>
              <a:rPr lang="en-US" sz="1600" b="1">
                <a:solidFill>
                  <a:srgbClr val="404040"/>
                </a:solidFill>
              </a:rPr>
              <a:t>:</a:t>
            </a:r>
            <a:endParaRPr lang="zh-CN" sz="1600" b="1">
              <a:solidFill>
                <a:srgbClr val="404040"/>
              </a:solidFill>
            </a:endParaRPr>
          </a:p>
          <a:p>
            <a:pPr algn="just">
              <a:lnSpc>
                <a:spcPct val="150000"/>
              </a:lnSpc>
              <a:spcBef>
                <a:spcPts val="0"/>
              </a:spcBef>
              <a:buFontTx/>
              <a:buNone/>
              <a:defRPr/>
            </a:pPr>
            <a:r>
              <a:rPr lang="zh-CN" sz="1600" b="1">
                <a:solidFill>
                  <a:srgbClr val="404040"/>
                </a:solidFill>
              </a:rPr>
              <a:t>               本科生</a:t>
            </a:r>
            <a:r>
              <a:rPr lang="en-US" sz="1600" b="1">
                <a:solidFill>
                  <a:srgbClr val="404040"/>
                </a:solidFill>
              </a:rPr>
              <a:t>1.9</a:t>
            </a:r>
            <a:r>
              <a:rPr lang="zh-CN" sz="1600" b="1">
                <a:solidFill>
                  <a:srgbClr val="404040"/>
                </a:solidFill>
              </a:rPr>
              <a:t>万人</a:t>
            </a:r>
            <a:endParaRPr/>
          </a:p>
          <a:p>
            <a:pPr algn="just">
              <a:lnSpc>
                <a:spcPct val="150000"/>
              </a:lnSpc>
              <a:spcBef>
                <a:spcPts val="0"/>
              </a:spcBef>
              <a:buFontTx/>
              <a:buNone/>
              <a:defRPr/>
            </a:pPr>
            <a:r>
              <a:rPr lang="zh-CN" sz="1600" b="1">
                <a:solidFill>
                  <a:srgbClr val="404040"/>
                </a:solidFill>
              </a:rPr>
              <a:t>               专业学位硕士研究生</a:t>
            </a:r>
            <a:r>
              <a:rPr lang="en-US" sz="1600" b="1">
                <a:solidFill>
                  <a:srgbClr val="404040"/>
                </a:solidFill>
              </a:rPr>
              <a:t>3000</a:t>
            </a:r>
            <a:r>
              <a:rPr lang="zh-CN" sz="1600" b="1">
                <a:solidFill>
                  <a:srgbClr val="404040"/>
                </a:solidFill>
              </a:rPr>
              <a:t>人</a:t>
            </a:r>
            <a:endParaRPr/>
          </a:p>
          <a:p>
            <a:pPr algn="just">
              <a:lnSpc>
                <a:spcPct val="150000"/>
              </a:lnSpc>
              <a:spcBef>
                <a:spcPts val="0"/>
              </a:spcBef>
              <a:buFontTx/>
              <a:buNone/>
              <a:defRPr/>
            </a:pPr>
            <a:r>
              <a:rPr lang="zh-CN" sz="1600" b="1">
                <a:solidFill>
                  <a:srgbClr val="404040"/>
                </a:solidFill>
              </a:rPr>
              <a:t>               留学生</a:t>
            </a:r>
            <a:r>
              <a:rPr lang="en-US" sz="1600" b="1">
                <a:solidFill>
                  <a:srgbClr val="404040"/>
                </a:solidFill>
              </a:rPr>
              <a:t>3000</a:t>
            </a:r>
            <a:r>
              <a:rPr lang="zh-CN" sz="1600" b="1">
                <a:solidFill>
                  <a:srgbClr val="404040"/>
                </a:solidFill>
              </a:rPr>
              <a:t>人</a:t>
            </a:r>
            <a:endParaRPr lang="en-US" sz="1600" b="1">
              <a:solidFill>
                <a:srgbClr val="404040"/>
              </a:solidFill>
            </a:endParaRPr>
          </a:p>
          <a:p>
            <a:pPr algn="just">
              <a:lnSpc>
                <a:spcPct val="150000"/>
              </a:lnSpc>
              <a:spcBef>
                <a:spcPts val="0"/>
              </a:spcBef>
              <a:buFontTx/>
              <a:buNone/>
              <a:defRPr/>
            </a:pPr>
            <a:endParaRPr lang="en-US" sz="1600" b="1">
              <a:solidFill>
                <a:srgbClr val="404040"/>
              </a:solidFill>
            </a:endParaRPr>
          </a:p>
          <a:p>
            <a:pPr algn="just">
              <a:lnSpc>
                <a:spcPct val="150000"/>
              </a:lnSpc>
              <a:spcBef>
                <a:spcPts val="0"/>
              </a:spcBef>
              <a:buNone/>
              <a:defRPr/>
            </a:pPr>
            <a:r>
              <a:rPr lang="en-US" sz="1600" b="1">
                <a:solidFill>
                  <a:srgbClr val="404040"/>
                </a:solidFill>
              </a:rPr>
              <a:t>In 2018, 1100 undergraduates</a:t>
            </a:r>
            <a:endParaRPr/>
          </a:p>
          <a:p>
            <a:pPr algn="just">
              <a:lnSpc>
                <a:spcPct val="150000"/>
              </a:lnSpc>
              <a:spcBef>
                <a:spcPts val="0"/>
              </a:spcBef>
              <a:buNone/>
              <a:defRPr/>
            </a:pPr>
            <a:r>
              <a:rPr lang="en-US" sz="1600" b="1">
                <a:solidFill>
                  <a:srgbClr val="404040"/>
                </a:solidFill>
              </a:rPr>
              <a:t>In 2020, 5000 undergraduates</a:t>
            </a:r>
            <a:endParaRPr/>
          </a:p>
          <a:p>
            <a:pPr algn="just">
              <a:lnSpc>
                <a:spcPct val="150000"/>
              </a:lnSpc>
              <a:spcBef>
                <a:spcPts val="0"/>
              </a:spcBef>
              <a:buFontTx/>
              <a:buNone/>
              <a:defRPr/>
            </a:pPr>
            <a:r>
              <a:rPr lang="en-US" sz="1600" b="1">
                <a:solidFill>
                  <a:srgbClr val="404040"/>
                </a:solidFill>
              </a:rPr>
              <a:t>In 2025, 25000 students, including:</a:t>
            </a:r>
            <a:endParaRPr/>
          </a:p>
          <a:p>
            <a:pPr algn="just">
              <a:lnSpc>
                <a:spcPct val="150000"/>
              </a:lnSpc>
              <a:spcBef>
                <a:spcPts val="0"/>
              </a:spcBef>
              <a:buNone/>
              <a:defRPr/>
            </a:pPr>
            <a:r>
              <a:rPr lang="en-US" sz="1600" b="1">
                <a:solidFill>
                  <a:srgbClr val="404040"/>
                </a:solidFill>
              </a:rPr>
              <a:t>               19000 undergraduates</a:t>
            </a:r>
            <a:endParaRPr/>
          </a:p>
          <a:p>
            <a:pPr algn="just">
              <a:lnSpc>
                <a:spcPct val="150000"/>
              </a:lnSpc>
              <a:spcBef>
                <a:spcPts val="0"/>
              </a:spcBef>
              <a:buNone/>
              <a:defRPr/>
            </a:pPr>
            <a:r>
              <a:rPr lang="en-US" sz="1600" b="1">
                <a:solidFill>
                  <a:srgbClr val="404040"/>
                </a:solidFill>
              </a:rPr>
              <a:t>               3000 post-graduates</a:t>
            </a:r>
            <a:endParaRPr/>
          </a:p>
          <a:p>
            <a:pPr algn="just">
              <a:lnSpc>
                <a:spcPct val="150000"/>
              </a:lnSpc>
              <a:spcBef>
                <a:spcPts val="0"/>
              </a:spcBef>
              <a:buNone/>
              <a:defRPr/>
            </a:pPr>
            <a:r>
              <a:rPr lang="en-US" sz="1600" b="1">
                <a:solidFill>
                  <a:srgbClr val="404040"/>
                </a:solidFill>
              </a:rPr>
              <a:t>               3000 overseas students</a:t>
            </a:r>
            <a:endParaRPr/>
          </a:p>
          <a:p>
            <a:pPr algn="just">
              <a:lnSpc>
                <a:spcPct val="150000"/>
              </a:lnSpc>
              <a:spcBef>
                <a:spcPts val="0"/>
              </a:spcBef>
              <a:buFontTx/>
              <a:buNone/>
              <a:defRPr/>
            </a:pPr>
            <a:r>
              <a:rPr lang="en-US" sz="1600" b="1">
                <a:solidFill>
                  <a:srgbClr val="404040"/>
                </a:solidFill>
              </a:rPr>
              <a:t>               </a:t>
            </a:r>
            <a:endParaRPr/>
          </a:p>
          <a:p>
            <a:pPr>
              <a:lnSpc>
                <a:spcPct val="100000"/>
              </a:lnSpc>
              <a:spcBef>
                <a:spcPts val="0"/>
              </a:spcBef>
              <a:buFontTx/>
              <a:buNone/>
              <a:defRPr/>
            </a:pPr>
            <a:endParaRPr lang="en-US" sz="2000" b="1">
              <a:solidFill>
                <a:srgbClr val="404040"/>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矩形 2" hidden="0"/>
          <p:cNvSpPr/>
          <p:nvPr isPhoto="0" userDrawn="0"/>
        </p:nvSpPr>
        <p:spPr bwMode="auto">
          <a:xfrm>
            <a:off x="-6350" y="238125"/>
            <a:ext cx="265113" cy="542925"/>
          </a:xfrm>
          <a:prstGeom prst="rect">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solidFill>
                <a:prstClr val="white"/>
              </a:solidFill>
              <a:latin typeface="微软雅黑"/>
              <a:ea typeface="微软雅黑"/>
            </a:endParaRPr>
          </a:p>
        </p:txBody>
      </p:sp>
      <p:cxnSp>
        <p:nvCxnSpPr>
          <p:cNvPr id="5" name="直接连接符 3" hidden="0"/>
          <p:cNvCxnSpPr>
            <a:cxnSpLocks/>
          </p:cNvCxnSpPr>
          <p:nvPr isPhoto="0" userDrawn="0"/>
        </p:nvCxnSpPr>
        <p:spPr bwMode="auto">
          <a:xfrm>
            <a:off x="354878" y="716068"/>
            <a:ext cx="2303116" cy="0"/>
          </a:xfrm>
          <a:prstGeom prst="line">
            <a:avLst/>
          </a:prstGeom>
          <a:ln w="15875">
            <a:gradFill>
              <a:gsLst>
                <a:gs pos="0">
                  <a:srgbClr val="002F8E"/>
                </a:gs>
                <a:gs pos="100000">
                  <a:srgbClr val="002F8E">
                    <a:alpha val="0"/>
                  </a:srgbClr>
                </a:gs>
                <a:gs pos="100000">
                  <a:schemeClr val="bg1"/>
                </a:gs>
              </a:gsLst>
              <a:lin ang="3600000" scaled="0"/>
            </a:gradFill>
          </a:ln>
        </p:spPr>
        <p:style>
          <a:lnRef idx="1">
            <a:schemeClr val="accent1"/>
          </a:lnRef>
          <a:fillRef idx="0">
            <a:schemeClr val="accent1"/>
          </a:fillRef>
          <a:effectRef idx="0">
            <a:schemeClr val="accent1"/>
          </a:effectRef>
          <a:fontRef idx="minor">
            <a:schemeClr val="tx1"/>
          </a:fontRef>
        </p:style>
      </p:cxnSp>
      <p:sp>
        <p:nvSpPr>
          <p:cNvPr id="6" name="矩形 4" hidden="0"/>
          <p:cNvSpPr/>
          <p:nvPr isPhoto="0" userDrawn="0"/>
        </p:nvSpPr>
        <p:spPr bwMode="auto">
          <a:xfrm>
            <a:off x="308868" y="279696"/>
            <a:ext cx="8035469" cy="400110"/>
          </a:xfrm>
          <a:prstGeom prst="rect">
            <a:avLst/>
          </a:prstGeom>
        </p:spPr>
        <p:txBody>
          <a:bodyPr wrap="none">
            <a:spAutoFit/>
          </a:bodyPr>
          <a:lstStyle/>
          <a:p>
            <a:pPr>
              <a:defRPr/>
            </a:pPr>
            <a:r>
              <a:rPr lang="zh-CN" b="1" spc="300">
                <a:solidFill>
                  <a:srgbClr val="295A8F"/>
                </a:solidFill>
                <a:latin typeface="微软雅黑"/>
                <a:ea typeface="微软雅黑"/>
              </a:rPr>
              <a:t>科学研究与技术开发 </a:t>
            </a:r>
            <a:r>
              <a:rPr lang="en-US" sz="2000" b="1">
                <a:solidFill>
                  <a:srgbClr val="002F8E"/>
                </a:solidFill>
                <a:latin typeface="Times New Roman"/>
                <a:cs typeface="Times New Roman"/>
              </a:rPr>
              <a:t>Scientific Research and Technology Development</a:t>
            </a:r>
            <a:endParaRPr lang="zh-CN" sz="2000" b="1">
              <a:solidFill>
                <a:srgbClr val="002F8E"/>
              </a:solidFill>
              <a:latin typeface="Times New Roman"/>
              <a:cs typeface="Times New Roman"/>
            </a:endParaRPr>
          </a:p>
        </p:txBody>
      </p:sp>
      <p:pic>
        <p:nvPicPr>
          <p:cNvPr id="7" name="图片 6" descr="885071258003447296" hidden="0"/>
          <p:cNvPicPr>
            <a:picLocks noChangeAspect="1"/>
          </p:cNvPicPr>
          <p:nvPr isPhoto="0" userDrawn="0"/>
        </p:nvPicPr>
        <p:blipFill>
          <a:blip r:embed="rId2"/>
          <a:stretch/>
        </p:blipFill>
        <p:spPr bwMode="auto">
          <a:xfrm>
            <a:off x="5121910" y="836930"/>
            <a:ext cx="0" cy="0"/>
          </a:xfrm>
          <a:prstGeom prst="rect">
            <a:avLst/>
          </a:prstGeom>
        </p:spPr>
      </p:pic>
      <p:pic>
        <p:nvPicPr>
          <p:cNvPr id="8" name="图片 12" descr="885071258003447296" hidden="0"/>
          <p:cNvPicPr>
            <a:picLocks noChangeAspect="1"/>
          </p:cNvPicPr>
          <p:nvPr isPhoto="0" userDrawn="0"/>
        </p:nvPicPr>
        <p:blipFill>
          <a:blip r:embed="rId2"/>
          <a:stretch/>
        </p:blipFill>
        <p:spPr bwMode="auto">
          <a:xfrm>
            <a:off x="5121910" y="836930"/>
            <a:ext cx="0" cy="0"/>
          </a:xfrm>
          <a:prstGeom prst="rect">
            <a:avLst/>
          </a:prstGeom>
        </p:spPr>
      </p:pic>
      <p:sp>
        <p:nvSpPr>
          <p:cNvPr id="9" name="文本框 6" hidden="0"/>
          <p:cNvSpPr>
            <a:spLocks noAdjustHandles="0" noChangeArrowheads="0"/>
          </p:cNvSpPr>
          <p:nvPr isPhoto="0" userDrawn="0"/>
        </p:nvSpPr>
        <p:spPr bwMode="auto">
          <a:xfrm>
            <a:off x="5361708" y="781050"/>
            <a:ext cx="6608618" cy="1815882"/>
          </a:xfrm>
          <a:prstGeom prst="rect">
            <a:avLst/>
          </a:prstGeom>
          <a:noFill/>
          <a:ln w="9525">
            <a:solidFill>
              <a:srgbClr val="295A8F"/>
            </a:solidFill>
          </a:ln>
        </p:spPr>
        <p:txBody>
          <a:bodyPr wrap="square">
            <a:spAutoFit/>
          </a:bodyPr>
          <a:lstStyle/>
          <a:p>
            <a:pPr>
              <a:defRPr/>
            </a:pPr>
            <a:r>
              <a:rPr lang="zh-CN" sz="2400" b="1" spc="300">
                <a:solidFill>
                  <a:srgbClr val="295A8F"/>
                </a:solidFill>
                <a:latin typeface="微软雅黑"/>
                <a:ea typeface="微软雅黑"/>
              </a:rPr>
              <a:t>如：</a:t>
            </a:r>
            <a:r>
              <a:rPr lang="zh-CN" sz="1600" b="1" spc="300">
                <a:latin typeface="微软雅黑"/>
                <a:ea typeface="微软雅黑"/>
              </a:rPr>
              <a:t>先进材料测试技术研究中心、物联网安全研究中心 、激光智能制造研发中心 、中瑞创新技术研究院等</a:t>
            </a:r>
            <a:endParaRPr lang="en-US" sz="1600" b="1" spc="300">
              <a:latin typeface="微软雅黑"/>
              <a:ea typeface="微软雅黑"/>
            </a:endParaRPr>
          </a:p>
          <a:p>
            <a:pPr algn="just">
              <a:lnSpc>
                <a:spcPct val="150000"/>
              </a:lnSpc>
              <a:defRPr/>
            </a:pPr>
            <a:r>
              <a:rPr lang="en-US" sz="1600">
                <a:latin typeface="Times New Roman"/>
                <a:ea typeface="微软雅黑"/>
                <a:cs typeface="Times New Roman"/>
              </a:rPr>
              <a:t>Such as, Advanced Materials Testing Technology Research Center, Internet of Things Security Research Center, Laser Intelligent Manufacturing R&amp;D Center, China-Switzerland Innovation and Technology Research Institute</a:t>
            </a:r>
            <a:endParaRPr lang="zh-CN" sz="1600">
              <a:latin typeface="Times New Roman"/>
              <a:ea typeface="微软雅黑"/>
              <a:cs typeface="Times New Roman"/>
            </a:endParaRPr>
          </a:p>
        </p:txBody>
      </p:sp>
      <p:sp>
        <p:nvSpPr>
          <p:cNvPr id="10" name="文本框 1" hidden="0"/>
          <p:cNvSpPr>
            <a:spLocks noAdjustHandles="0" noChangeArrowheads="0"/>
          </p:cNvSpPr>
          <p:nvPr isPhoto="0" userDrawn="0"/>
        </p:nvSpPr>
        <p:spPr bwMode="auto">
          <a:xfrm>
            <a:off x="1213659" y="781050"/>
            <a:ext cx="3995904" cy="1631216"/>
          </a:xfrm>
          <a:prstGeom prst="rect">
            <a:avLst/>
          </a:prstGeom>
          <a:solidFill>
            <a:srgbClr val="2F5496"/>
          </a:solidFill>
          <a:ln>
            <a:noFill/>
          </a:ln>
        </p:spPr>
        <p:txBody>
          <a:bodyPr wrap="square">
            <a:spAutoFit/>
          </a:bodyPr>
          <a:lstStyle>
            <a:lvl1pPr>
              <a:lnSpc>
                <a:spcPct val="90000"/>
              </a:lnSpc>
              <a:spcBef>
                <a:spcPts val="1000"/>
              </a:spcBef>
              <a:buFont typeface="Arial"/>
              <a:buChar char="•"/>
              <a:defRPr sz="2800">
                <a:solidFill>
                  <a:schemeClr val="tx1"/>
                </a:solidFill>
                <a:latin typeface="微软雅黑"/>
                <a:ea typeface="微软雅黑"/>
              </a:defRPr>
            </a:lvl1pPr>
            <a:lvl2pPr marL="742950" indent="-285750">
              <a:lnSpc>
                <a:spcPct val="90000"/>
              </a:lnSpc>
              <a:spcBef>
                <a:spcPts val="500"/>
              </a:spcBef>
              <a:buFont typeface="Arial"/>
              <a:buChar char="•"/>
              <a:defRPr sz="2400">
                <a:solidFill>
                  <a:schemeClr val="tx1"/>
                </a:solidFill>
                <a:latin typeface="微软雅黑"/>
                <a:ea typeface="微软雅黑"/>
              </a:defRPr>
            </a:lvl2pPr>
            <a:lvl3pPr marL="1143000" indent="-228600">
              <a:lnSpc>
                <a:spcPct val="90000"/>
              </a:lnSpc>
              <a:spcBef>
                <a:spcPts val="500"/>
              </a:spcBef>
              <a:buFont typeface="Arial"/>
              <a:buChar char="•"/>
              <a:defRPr sz="2000">
                <a:solidFill>
                  <a:schemeClr val="tx1"/>
                </a:solidFill>
                <a:latin typeface="微软雅黑"/>
                <a:ea typeface="微软雅黑"/>
              </a:defRPr>
            </a:lvl3pPr>
            <a:lvl4pPr marL="1600200" indent="-228600">
              <a:lnSpc>
                <a:spcPct val="90000"/>
              </a:lnSpc>
              <a:spcBef>
                <a:spcPts val="500"/>
              </a:spcBef>
              <a:buFont typeface="Arial"/>
              <a:buChar char="•"/>
              <a:defRPr>
                <a:solidFill>
                  <a:schemeClr val="tx1"/>
                </a:solidFill>
                <a:latin typeface="微软雅黑"/>
                <a:ea typeface="微软雅黑"/>
              </a:defRPr>
            </a:lvl4pPr>
            <a:lvl5pPr marL="2057400" indent="-228600">
              <a:lnSpc>
                <a:spcPct val="90000"/>
              </a:lnSpc>
              <a:spcBef>
                <a:spcPts val="500"/>
              </a:spcBef>
              <a:buFont typeface="Arial"/>
              <a:buChar char="•"/>
              <a:defRPr>
                <a:solidFill>
                  <a:schemeClr val="tx1"/>
                </a:solidFill>
                <a:latin typeface="微软雅黑"/>
                <a:ea typeface="微软雅黑"/>
              </a:defRPr>
            </a:lvl5pPr>
            <a:lvl6pPr marL="2514600" indent="-228600">
              <a:lnSpc>
                <a:spcPct val="90000"/>
              </a:lnSpc>
              <a:spcBef>
                <a:spcPts val="500"/>
              </a:spcBef>
              <a:spcAft>
                <a:spcPts val="0"/>
              </a:spcAft>
              <a:buFont typeface="Arial"/>
              <a:buChar char="•"/>
              <a:defRPr>
                <a:solidFill>
                  <a:schemeClr val="tx1"/>
                </a:solidFill>
                <a:latin typeface="微软雅黑"/>
                <a:ea typeface="微软雅黑"/>
              </a:defRPr>
            </a:lvl6pPr>
            <a:lvl7pPr marL="2971800" indent="-228600">
              <a:lnSpc>
                <a:spcPct val="90000"/>
              </a:lnSpc>
              <a:spcBef>
                <a:spcPts val="500"/>
              </a:spcBef>
              <a:spcAft>
                <a:spcPts val="0"/>
              </a:spcAft>
              <a:buFont typeface="Arial"/>
              <a:buChar char="•"/>
              <a:defRPr>
                <a:solidFill>
                  <a:schemeClr val="tx1"/>
                </a:solidFill>
                <a:latin typeface="微软雅黑"/>
                <a:ea typeface="微软雅黑"/>
              </a:defRPr>
            </a:lvl7pPr>
            <a:lvl8pPr marL="3429000" indent="-228600">
              <a:lnSpc>
                <a:spcPct val="90000"/>
              </a:lnSpc>
              <a:spcBef>
                <a:spcPts val="500"/>
              </a:spcBef>
              <a:spcAft>
                <a:spcPts val="0"/>
              </a:spcAft>
              <a:buFont typeface="Arial"/>
              <a:buChar char="•"/>
              <a:defRPr>
                <a:solidFill>
                  <a:schemeClr val="tx1"/>
                </a:solidFill>
                <a:latin typeface="微软雅黑"/>
                <a:ea typeface="微软雅黑"/>
              </a:defRPr>
            </a:lvl8pPr>
            <a:lvl9pPr marL="3886200" indent="-228600">
              <a:lnSpc>
                <a:spcPct val="90000"/>
              </a:lnSpc>
              <a:spcBef>
                <a:spcPts val="500"/>
              </a:spcBef>
              <a:spcAft>
                <a:spcPts val="0"/>
              </a:spcAft>
              <a:buFont typeface="Arial"/>
              <a:buChar char="•"/>
              <a:defRPr>
                <a:solidFill>
                  <a:schemeClr val="tx1"/>
                </a:solidFill>
                <a:latin typeface="微软雅黑"/>
                <a:ea typeface="微软雅黑"/>
              </a:defRPr>
            </a:lvl9pPr>
          </a:lstStyle>
          <a:p>
            <a:pPr algn="l">
              <a:lnSpc>
                <a:spcPct val="100000"/>
              </a:lnSpc>
              <a:spcBef>
                <a:spcPts val="0"/>
              </a:spcBef>
              <a:buFontTx/>
              <a:buNone/>
              <a:defRPr/>
            </a:pPr>
            <a:r>
              <a:rPr lang="zh-CN" sz="2000" b="1">
                <a:solidFill>
                  <a:schemeClr val="bg1"/>
                </a:solidFill>
              </a:rPr>
              <a:t>组建</a:t>
            </a:r>
            <a:r>
              <a:rPr lang="en-US" sz="2000" b="1">
                <a:solidFill>
                  <a:schemeClr val="bg1"/>
                </a:solidFill>
              </a:rPr>
              <a:t>5-10</a:t>
            </a:r>
            <a:r>
              <a:rPr lang="zh-CN" sz="2000" b="1">
                <a:solidFill>
                  <a:schemeClr val="bg1"/>
                </a:solidFill>
              </a:rPr>
              <a:t>个研发机构（</a:t>
            </a:r>
            <a:r>
              <a:rPr lang="en-US" sz="2000" b="1">
                <a:solidFill>
                  <a:schemeClr val="bg1"/>
                </a:solidFill>
              </a:rPr>
              <a:t>1</a:t>
            </a:r>
            <a:r>
              <a:rPr lang="zh-CN" sz="2000" b="1">
                <a:solidFill>
                  <a:schemeClr val="bg1"/>
                </a:solidFill>
              </a:rPr>
              <a:t>个大科学装置）</a:t>
            </a:r>
            <a:endParaRPr lang="en-US" sz="2000" b="1">
              <a:solidFill>
                <a:schemeClr val="bg1"/>
              </a:solidFill>
            </a:endParaRPr>
          </a:p>
          <a:p>
            <a:pPr>
              <a:lnSpc>
                <a:spcPct val="100000"/>
              </a:lnSpc>
              <a:spcBef>
                <a:spcPts val="0"/>
              </a:spcBef>
              <a:buNone/>
              <a:defRPr/>
            </a:pPr>
            <a:r>
              <a:rPr lang="fr-FR" sz="2000" b="1">
                <a:solidFill>
                  <a:schemeClr val="bg1"/>
                </a:solidFill>
              </a:rPr>
              <a:t>Establishment of Five to Ten R&amp;D institutions (One </a:t>
            </a:r>
            <a:r>
              <a:rPr lang="en-US" sz="2000" b="1">
                <a:solidFill>
                  <a:schemeClr val="bg1"/>
                </a:solidFill>
              </a:rPr>
              <a:t>Large-scale Scientific Facility</a:t>
            </a:r>
            <a:r>
              <a:rPr lang="fr-FR" sz="2000" b="1">
                <a:solidFill>
                  <a:schemeClr val="bg1"/>
                </a:solidFill>
              </a:rPr>
              <a:t>)</a:t>
            </a:r>
            <a:endParaRPr lang="zh-CN" sz="2000" b="1">
              <a:solidFill>
                <a:schemeClr val="bg1"/>
              </a:solidFill>
            </a:endParaRPr>
          </a:p>
        </p:txBody>
      </p:sp>
      <p:sp>
        <p:nvSpPr>
          <p:cNvPr id="11" name="TextBox 24" hidden="0"/>
          <p:cNvSpPr>
            <a:spLocks noAdjustHandles="0" noChangeArrowheads="0"/>
          </p:cNvSpPr>
          <p:nvPr isPhoto="0" userDrawn="0"/>
        </p:nvSpPr>
        <p:spPr bwMode="auto">
          <a:xfrm>
            <a:off x="1168747" y="2809722"/>
            <a:ext cx="4057594" cy="1323439"/>
          </a:xfrm>
          <a:prstGeom prst="rect">
            <a:avLst/>
          </a:prstGeom>
          <a:solidFill>
            <a:srgbClr val="2F5496"/>
          </a:solidFill>
          <a:ln>
            <a:noFill/>
          </a:ln>
        </p:spPr>
        <p:txBody>
          <a:bodyPr wrap="square">
            <a:spAutoFit/>
          </a:bodyPr>
          <a:lstStyle>
            <a:lvl1pPr>
              <a:lnSpc>
                <a:spcPct val="90000"/>
              </a:lnSpc>
              <a:spcBef>
                <a:spcPts val="1000"/>
              </a:spcBef>
              <a:buFont typeface="Arial"/>
              <a:buChar char="•"/>
              <a:defRPr sz="2800">
                <a:solidFill>
                  <a:schemeClr val="tx1"/>
                </a:solidFill>
                <a:latin typeface="微软雅黑"/>
                <a:ea typeface="微软雅黑"/>
              </a:defRPr>
            </a:lvl1pPr>
            <a:lvl2pPr marL="742950" indent="-285750">
              <a:lnSpc>
                <a:spcPct val="90000"/>
              </a:lnSpc>
              <a:spcBef>
                <a:spcPts val="500"/>
              </a:spcBef>
              <a:buFont typeface="Arial"/>
              <a:buChar char="•"/>
              <a:defRPr sz="2400">
                <a:solidFill>
                  <a:schemeClr val="tx1"/>
                </a:solidFill>
                <a:latin typeface="微软雅黑"/>
                <a:ea typeface="微软雅黑"/>
              </a:defRPr>
            </a:lvl2pPr>
            <a:lvl3pPr marL="1143000" indent="-228600">
              <a:lnSpc>
                <a:spcPct val="90000"/>
              </a:lnSpc>
              <a:spcBef>
                <a:spcPts val="500"/>
              </a:spcBef>
              <a:buFont typeface="Arial"/>
              <a:buChar char="•"/>
              <a:defRPr sz="2000">
                <a:solidFill>
                  <a:schemeClr val="tx1"/>
                </a:solidFill>
                <a:latin typeface="微软雅黑"/>
                <a:ea typeface="微软雅黑"/>
              </a:defRPr>
            </a:lvl3pPr>
            <a:lvl4pPr marL="1600200" indent="-228600">
              <a:lnSpc>
                <a:spcPct val="90000"/>
              </a:lnSpc>
              <a:spcBef>
                <a:spcPts val="500"/>
              </a:spcBef>
              <a:buFont typeface="Arial"/>
              <a:buChar char="•"/>
              <a:defRPr>
                <a:solidFill>
                  <a:schemeClr val="tx1"/>
                </a:solidFill>
                <a:latin typeface="微软雅黑"/>
                <a:ea typeface="微软雅黑"/>
              </a:defRPr>
            </a:lvl4pPr>
            <a:lvl5pPr marL="2057400" indent="-228600">
              <a:lnSpc>
                <a:spcPct val="90000"/>
              </a:lnSpc>
              <a:spcBef>
                <a:spcPts val="500"/>
              </a:spcBef>
              <a:buFont typeface="Arial"/>
              <a:buChar char="•"/>
              <a:defRPr>
                <a:solidFill>
                  <a:schemeClr val="tx1"/>
                </a:solidFill>
                <a:latin typeface="微软雅黑"/>
                <a:ea typeface="微软雅黑"/>
              </a:defRPr>
            </a:lvl5pPr>
            <a:lvl6pPr marL="2514600" indent="-228600">
              <a:lnSpc>
                <a:spcPct val="90000"/>
              </a:lnSpc>
              <a:spcBef>
                <a:spcPts val="500"/>
              </a:spcBef>
              <a:spcAft>
                <a:spcPts val="0"/>
              </a:spcAft>
              <a:buFont typeface="Arial"/>
              <a:buChar char="•"/>
              <a:defRPr>
                <a:solidFill>
                  <a:schemeClr val="tx1"/>
                </a:solidFill>
                <a:latin typeface="微软雅黑"/>
                <a:ea typeface="微软雅黑"/>
              </a:defRPr>
            </a:lvl6pPr>
            <a:lvl7pPr marL="2971800" indent="-228600">
              <a:lnSpc>
                <a:spcPct val="90000"/>
              </a:lnSpc>
              <a:spcBef>
                <a:spcPts val="500"/>
              </a:spcBef>
              <a:spcAft>
                <a:spcPts val="0"/>
              </a:spcAft>
              <a:buFont typeface="Arial"/>
              <a:buChar char="•"/>
              <a:defRPr>
                <a:solidFill>
                  <a:schemeClr val="tx1"/>
                </a:solidFill>
                <a:latin typeface="微软雅黑"/>
                <a:ea typeface="微软雅黑"/>
              </a:defRPr>
            </a:lvl7pPr>
            <a:lvl8pPr marL="3429000" indent="-228600">
              <a:lnSpc>
                <a:spcPct val="90000"/>
              </a:lnSpc>
              <a:spcBef>
                <a:spcPts val="500"/>
              </a:spcBef>
              <a:spcAft>
                <a:spcPts val="0"/>
              </a:spcAft>
              <a:buFont typeface="Arial"/>
              <a:buChar char="•"/>
              <a:defRPr>
                <a:solidFill>
                  <a:schemeClr val="tx1"/>
                </a:solidFill>
                <a:latin typeface="微软雅黑"/>
                <a:ea typeface="微软雅黑"/>
              </a:defRPr>
            </a:lvl8pPr>
            <a:lvl9pPr marL="3886200" indent="-228600">
              <a:lnSpc>
                <a:spcPct val="90000"/>
              </a:lnSpc>
              <a:spcBef>
                <a:spcPts val="500"/>
              </a:spcBef>
              <a:spcAft>
                <a:spcPts val="0"/>
              </a:spcAft>
              <a:buFont typeface="Arial"/>
              <a:buChar char="•"/>
              <a:defRPr>
                <a:solidFill>
                  <a:schemeClr val="tx1"/>
                </a:solidFill>
                <a:latin typeface="微软雅黑"/>
                <a:ea typeface="微软雅黑"/>
              </a:defRPr>
            </a:lvl9pPr>
          </a:lstStyle>
          <a:p>
            <a:pPr>
              <a:lnSpc>
                <a:spcPct val="100000"/>
              </a:lnSpc>
              <a:spcBef>
                <a:spcPts val="0"/>
              </a:spcBef>
              <a:buFontTx/>
              <a:buNone/>
              <a:defRPr/>
            </a:pPr>
            <a:r>
              <a:rPr lang="zh-CN" sz="2000" b="1">
                <a:solidFill>
                  <a:schemeClr val="bg1"/>
                </a:solidFill>
              </a:rPr>
              <a:t>成立</a:t>
            </a:r>
            <a:r>
              <a:rPr lang="en-US" sz="2000" b="1">
                <a:solidFill>
                  <a:schemeClr val="bg1"/>
                </a:solidFill>
              </a:rPr>
              <a:t>3-5</a:t>
            </a:r>
            <a:r>
              <a:rPr lang="zh-CN" sz="2000" b="1">
                <a:solidFill>
                  <a:schemeClr val="bg1"/>
                </a:solidFill>
              </a:rPr>
              <a:t>个</a:t>
            </a:r>
            <a:r>
              <a:rPr lang="zh-CN" sz="2000" b="1">
                <a:solidFill>
                  <a:schemeClr val="bg1"/>
                </a:solidFill>
              </a:rPr>
              <a:t>产学研中心</a:t>
            </a:r>
            <a:endParaRPr lang="en-US" sz="2000" b="1">
              <a:solidFill>
                <a:schemeClr val="bg1"/>
              </a:solidFill>
            </a:endParaRPr>
          </a:p>
          <a:p>
            <a:pPr>
              <a:lnSpc>
                <a:spcPct val="100000"/>
              </a:lnSpc>
              <a:spcBef>
                <a:spcPts val="0"/>
              </a:spcBef>
              <a:buNone/>
              <a:defRPr/>
            </a:pPr>
            <a:r>
              <a:rPr lang="en-US" sz="2000" b="1">
                <a:solidFill>
                  <a:schemeClr val="bg1"/>
                </a:solidFill>
              </a:rPr>
              <a:t>Establishment of Three to Five  Industry-University-Research Centers</a:t>
            </a:r>
            <a:endParaRPr lang="zh-CN" sz="2000" b="1">
              <a:solidFill>
                <a:schemeClr val="bg1"/>
              </a:solidFill>
            </a:endParaRPr>
          </a:p>
        </p:txBody>
      </p:sp>
      <p:sp>
        <p:nvSpPr>
          <p:cNvPr id="12" name="TextBox 24" hidden="0"/>
          <p:cNvSpPr>
            <a:spLocks noAdjustHandles="0" noChangeArrowheads="0"/>
          </p:cNvSpPr>
          <p:nvPr isPhoto="0" userDrawn="0"/>
        </p:nvSpPr>
        <p:spPr bwMode="auto">
          <a:xfrm>
            <a:off x="1171714" y="4955624"/>
            <a:ext cx="4063016" cy="1323439"/>
          </a:xfrm>
          <a:prstGeom prst="rect">
            <a:avLst/>
          </a:prstGeom>
          <a:solidFill>
            <a:srgbClr val="2F5496"/>
          </a:solidFill>
          <a:ln>
            <a:noFill/>
          </a:ln>
        </p:spPr>
        <p:txBody>
          <a:bodyPr wrap="square">
            <a:spAutoFit/>
          </a:bodyPr>
          <a:lstStyle>
            <a:lvl1pPr>
              <a:lnSpc>
                <a:spcPct val="90000"/>
              </a:lnSpc>
              <a:spcBef>
                <a:spcPts val="1000"/>
              </a:spcBef>
              <a:buFont typeface="Arial"/>
              <a:buChar char="•"/>
              <a:defRPr sz="2800">
                <a:solidFill>
                  <a:schemeClr val="tx1"/>
                </a:solidFill>
                <a:latin typeface="微软雅黑"/>
                <a:ea typeface="微软雅黑"/>
              </a:defRPr>
            </a:lvl1pPr>
            <a:lvl2pPr marL="742950" indent="-285750">
              <a:lnSpc>
                <a:spcPct val="90000"/>
              </a:lnSpc>
              <a:spcBef>
                <a:spcPts val="500"/>
              </a:spcBef>
              <a:buFont typeface="Arial"/>
              <a:buChar char="•"/>
              <a:defRPr sz="2400">
                <a:solidFill>
                  <a:schemeClr val="tx1"/>
                </a:solidFill>
                <a:latin typeface="微软雅黑"/>
                <a:ea typeface="微软雅黑"/>
              </a:defRPr>
            </a:lvl2pPr>
            <a:lvl3pPr marL="1143000" indent="-228600">
              <a:lnSpc>
                <a:spcPct val="90000"/>
              </a:lnSpc>
              <a:spcBef>
                <a:spcPts val="500"/>
              </a:spcBef>
              <a:buFont typeface="Arial"/>
              <a:buChar char="•"/>
              <a:defRPr sz="2000">
                <a:solidFill>
                  <a:schemeClr val="tx1"/>
                </a:solidFill>
                <a:latin typeface="微软雅黑"/>
                <a:ea typeface="微软雅黑"/>
              </a:defRPr>
            </a:lvl3pPr>
            <a:lvl4pPr marL="1600200" indent="-228600">
              <a:lnSpc>
                <a:spcPct val="90000"/>
              </a:lnSpc>
              <a:spcBef>
                <a:spcPts val="500"/>
              </a:spcBef>
              <a:buFont typeface="Arial"/>
              <a:buChar char="•"/>
              <a:defRPr>
                <a:solidFill>
                  <a:schemeClr val="tx1"/>
                </a:solidFill>
                <a:latin typeface="微软雅黑"/>
                <a:ea typeface="微软雅黑"/>
              </a:defRPr>
            </a:lvl4pPr>
            <a:lvl5pPr marL="2057400" indent="-228600">
              <a:lnSpc>
                <a:spcPct val="90000"/>
              </a:lnSpc>
              <a:spcBef>
                <a:spcPts val="500"/>
              </a:spcBef>
              <a:buFont typeface="Arial"/>
              <a:buChar char="•"/>
              <a:defRPr>
                <a:solidFill>
                  <a:schemeClr val="tx1"/>
                </a:solidFill>
                <a:latin typeface="微软雅黑"/>
                <a:ea typeface="微软雅黑"/>
              </a:defRPr>
            </a:lvl5pPr>
            <a:lvl6pPr marL="2514600" indent="-228600">
              <a:lnSpc>
                <a:spcPct val="90000"/>
              </a:lnSpc>
              <a:spcBef>
                <a:spcPts val="500"/>
              </a:spcBef>
              <a:spcAft>
                <a:spcPts val="0"/>
              </a:spcAft>
              <a:buFont typeface="Arial"/>
              <a:buChar char="•"/>
              <a:defRPr>
                <a:solidFill>
                  <a:schemeClr val="tx1"/>
                </a:solidFill>
                <a:latin typeface="微软雅黑"/>
                <a:ea typeface="微软雅黑"/>
              </a:defRPr>
            </a:lvl6pPr>
            <a:lvl7pPr marL="2971800" indent="-228600">
              <a:lnSpc>
                <a:spcPct val="90000"/>
              </a:lnSpc>
              <a:spcBef>
                <a:spcPts val="500"/>
              </a:spcBef>
              <a:spcAft>
                <a:spcPts val="0"/>
              </a:spcAft>
              <a:buFont typeface="Arial"/>
              <a:buChar char="•"/>
              <a:defRPr>
                <a:solidFill>
                  <a:schemeClr val="tx1"/>
                </a:solidFill>
                <a:latin typeface="微软雅黑"/>
                <a:ea typeface="微软雅黑"/>
              </a:defRPr>
            </a:lvl7pPr>
            <a:lvl8pPr marL="3429000" indent="-228600">
              <a:lnSpc>
                <a:spcPct val="90000"/>
              </a:lnSpc>
              <a:spcBef>
                <a:spcPts val="500"/>
              </a:spcBef>
              <a:spcAft>
                <a:spcPts val="0"/>
              </a:spcAft>
              <a:buFont typeface="Arial"/>
              <a:buChar char="•"/>
              <a:defRPr>
                <a:solidFill>
                  <a:schemeClr val="tx1"/>
                </a:solidFill>
                <a:latin typeface="微软雅黑"/>
                <a:ea typeface="微软雅黑"/>
              </a:defRPr>
            </a:lvl8pPr>
            <a:lvl9pPr marL="3886200" indent="-228600">
              <a:lnSpc>
                <a:spcPct val="90000"/>
              </a:lnSpc>
              <a:spcBef>
                <a:spcPts val="500"/>
              </a:spcBef>
              <a:spcAft>
                <a:spcPts val="0"/>
              </a:spcAft>
              <a:buFont typeface="Arial"/>
              <a:buChar char="•"/>
              <a:defRPr>
                <a:solidFill>
                  <a:schemeClr val="tx1"/>
                </a:solidFill>
                <a:latin typeface="微软雅黑"/>
                <a:ea typeface="微软雅黑"/>
              </a:defRPr>
            </a:lvl9pPr>
          </a:lstStyle>
          <a:p>
            <a:pPr>
              <a:lnSpc>
                <a:spcPct val="100000"/>
              </a:lnSpc>
              <a:spcBef>
                <a:spcPts val="0"/>
              </a:spcBef>
              <a:buNone/>
              <a:defRPr/>
            </a:pPr>
            <a:r>
              <a:rPr lang="zh-CN" sz="2000" b="1">
                <a:solidFill>
                  <a:schemeClr val="bg1"/>
                </a:solidFill>
              </a:rPr>
              <a:t>成立</a:t>
            </a:r>
            <a:r>
              <a:rPr lang="en-US" sz="2000" b="1">
                <a:solidFill>
                  <a:schemeClr val="bg1"/>
                </a:solidFill>
              </a:rPr>
              <a:t>1-3</a:t>
            </a:r>
            <a:r>
              <a:rPr lang="zh-CN" sz="2000" b="1">
                <a:solidFill>
                  <a:schemeClr val="bg1"/>
                </a:solidFill>
              </a:rPr>
              <a:t>个</a:t>
            </a:r>
            <a:r>
              <a:rPr lang="zh-CN" sz="2000" b="1">
                <a:solidFill>
                  <a:schemeClr val="bg1"/>
                </a:solidFill>
              </a:rPr>
              <a:t>技术转移中心</a:t>
            </a:r>
            <a:endParaRPr lang="en-US" sz="2000" b="1">
              <a:solidFill>
                <a:schemeClr val="bg1"/>
              </a:solidFill>
            </a:endParaRPr>
          </a:p>
          <a:p>
            <a:pPr>
              <a:lnSpc>
                <a:spcPct val="100000"/>
              </a:lnSpc>
              <a:spcBef>
                <a:spcPts val="0"/>
              </a:spcBef>
              <a:buNone/>
              <a:defRPr/>
            </a:pPr>
            <a:r>
              <a:rPr lang="en-US" sz="2000" b="1">
                <a:solidFill>
                  <a:schemeClr val="bg1"/>
                </a:solidFill>
              </a:rPr>
              <a:t>Establishment of One to Three Technology Transfer Centers</a:t>
            </a:r>
            <a:endParaRPr lang="zh-CN" sz="2000" b="1">
              <a:solidFill>
                <a:schemeClr val="bg1"/>
              </a:solidFill>
            </a:endParaRPr>
          </a:p>
        </p:txBody>
      </p:sp>
      <p:sp>
        <p:nvSpPr>
          <p:cNvPr id="13" name="文本框 6" hidden="0"/>
          <p:cNvSpPr>
            <a:spLocks noAdjustHandles="0" noChangeArrowheads="0"/>
          </p:cNvSpPr>
          <p:nvPr isPhoto="0" userDrawn="0"/>
        </p:nvSpPr>
        <p:spPr bwMode="auto">
          <a:xfrm>
            <a:off x="5286895" y="2812445"/>
            <a:ext cx="6683432" cy="1815882"/>
          </a:xfrm>
          <a:prstGeom prst="rect">
            <a:avLst/>
          </a:prstGeom>
          <a:noFill/>
          <a:ln w="9525">
            <a:solidFill>
              <a:srgbClr val="295A8F"/>
            </a:solidFill>
          </a:ln>
        </p:spPr>
        <p:txBody>
          <a:bodyPr wrap="square">
            <a:spAutoFit/>
          </a:bodyPr>
          <a:lstStyle/>
          <a:p>
            <a:pPr>
              <a:defRPr/>
            </a:pPr>
            <a:r>
              <a:rPr lang="zh-CN" sz="2400" b="1" spc="300">
                <a:solidFill>
                  <a:srgbClr val="295A8F"/>
                </a:solidFill>
                <a:latin typeface="微软雅黑"/>
                <a:ea typeface="微软雅黑"/>
              </a:rPr>
              <a:t>如：</a:t>
            </a:r>
            <a:r>
              <a:rPr lang="zh-CN" sz="1600" b="1" spc="300">
                <a:latin typeface="微软雅黑"/>
                <a:ea typeface="微软雅黑"/>
              </a:rPr>
              <a:t>大数据及移动互联创新创业中心、激光生物医疗技术应用中心、新型电池材料生产应用示范平台等</a:t>
            </a:r>
            <a:endParaRPr lang="en-US" sz="1600" b="1" spc="300">
              <a:latin typeface="微软雅黑"/>
              <a:ea typeface="微软雅黑"/>
            </a:endParaRPr>
          </a:p>
          <a:p>
            <a:pPr algn="just">
              <a:lnSpc>
                <a:spcPct val="150000"/>
              </a:lnSpc>
              <a:defRPr/>
            </a:pPr>
            <a:r>
              <a:rPr lang="en-US" sz="1600">
                <a:latin typeface="Times New Roman"/>
                <a:ea typeface="微软雅黑"/>
                <a:cs typeface="Times New Roman"/>
              </a:rPr>
              <a:t>Such as, Big Data and Mobile Internet Based Innovation and Entrepreneurship Center, Laser Biomedical Technology Application Center, Demonstration Platform for New Battery Materials Production and Application</a:t>
            </a:r>
            <a:endParaRPr lang="zh-CN" sz="1600">
              <a:latin typeface="Times New Roman"/>
              <a:ea typeface="微软雅黑"/>
              <a:cs typeface="Times New Roman"/>
            </a:endParaRPr>
          </a:p>
        </p:txBody>
      </p:sp>
      <p:sp>
        <p:nvSpPr>
          <p:cNvPr id="14" name="文本框 2" hidden="0"/>
          <p:cNvSpPr>
            <a:spLocks noAdjustHandles="0" noChangeArrowheads="0"/>
          </p:cNvSpPr>
          <p:nvPr isPhoto="0" userDrawn="0"/>
        </p:nvSpPr>
        <p:spPr bwMode="auto">
          <a:xfrm>
            <a:off x="5303673" y="4965631"/>
            <a:ext cx="6625243" cy="1569660"/>
          </a:xfrm>
          <a:prstGeom prst="rect">
            <a:avLst/>
          </a:prstGeom>
          <a:noFill/>
          <a:ln w="9525">
            <a:solidFill>
              <a:srgbClr val="2F5496"/>
            </a:solidFill>
            <a:round/>
          </a:ln>
        </p:spPr>
        <p:txBody>
          <a:bodyPr wrap="square">
            <a:spAutoFit/>
          </a:bodyPr>
          <a:lstStyle>
            <a:lvl1pPr>
              <a:lnSpc>
                <a:spcPct val="90000"/>
              </a:lnSpc>
              <a:spcBef>
                <a:spcPts val="1000"/>
              </a:spcBef>
              <a:buFont typeface="Arial"/>
              <a:buChar char="•"/>
              <a:defRPr sz="2800">
                <a:solidFill>
                  <a:schemeClr val="tx1"/>
                </a:solidFill>
                <a:latin typeface="微软雅黑"/>
                <a:ea typeface="微软雅黑"/>
              </a:defRPr>
            </a:lvl1pPr>
            <a:lvl2pPr marL="742950" indent="-285750">
              <a:lnSpc>
                <a:spcPct val="90000"/>
              </a:lnSpc>
              <a:spcBef>
                <a:spcPts val="500"/>
              </a:spcBef>
              <a:buFont typeface="Arial"/>
              <a:buChar char="•"/>
              <a:defRPr sz="2400">
                <a:solidFill>
                  <a:schemeClr val="tx1"/>
                </a:solidFill>
                <a:latin typeface="微软雅黑"/>
                <a:ea typeface="微软雅黑"/>
              </a:defRPr>
            </a:lvl2pPr>
            <a:lvl3pPr marL="1143000" indent="-228600">
              <a:lnSpc>
                <a:spcPct val="90000"/>
              </a:lnSpc>
              <a:spcBef>
                <a:spcPts val="500"/>
              </a:spcBef>
              <a:buFont typeface="Arial"/>
              <a:buChar char="•"/>
              <a:defRPr sz="2000">
                <a:solidFill>
                  <a:schemeClr val="tx1"/>
                </a:solidFill>
                <a:latin typeface="微软雅黑"/>
                <a:ea typeface="微软雅黑"/>
              </a:defRPr>
            </a:lvl3pPr>
            <a:lvl4pPr marL="1600200" indent="-228600">
              <a:lnSpc>
                <a:spcPct val="90000"/>
              </a:lnSpc>
              <a:spcBef>
                <a:spcPts val="500"/>
              </a:spcBef>
              <a:buFont typeface="Arial"/>
              <a:buChar char="•"/>
              <a:defRPr>
                <a:solidFill>
                  <a:schemeClr val="tx1"/>
                </a:solidFill>
                <a:latin typeface="微软雅黑"/>
                <a:ea typeface="微软雅黑"/>
              </a:defRPr>
            </a:lvl4pPr>
            <a:lvl5pPr marL="2057400" indent="-228600">
              <a:lnSpc>
                <a:spcPct val="90000"/>
              </a:lnSpc>
              <a:spcBef>
                <a:spcPts val="500"/>
              </a:spcBef>
              <a:buFont typeface="Arial"/>
              <a:buChar char="•"/>
              <a:defRPr>
                <a:solidFill>
                  <a:schemeClr val="tx1"/>
                </a:solidFill>
                <a:latin typeface="微软雅黑"/>
                <a:ea typeface="微软雅黑"/>
              </a:defRPr>
            </a:lvl5pPr>
            <a:lvl6pPr marL="2514600" indent="-228600">
              <a:lnSpc>
                <a:spcPct val="90000"/>
              </a:lnSpc>
              <a:spcBef>
                <a:spcPts val="500"/>
              </a:spcBef>
              <a:spcAft>
                <a:spcPts val="0"/>
              </a:spcAft>
              <a:buFont typeface="Arial"/>
              <a:buChar char="•"/>
              <a:defRPr>
                <a:solidFill>
                  <a:schemeClr val="tx1"/>
                </a:solidFill>
                <a:latin typeface="微软雅黑"/>
                <a:ea typeface="微软雅黑"/>
              </a:defRPr>
            </a:lvl6pPr>
            <a:lvl7pPr marL="2971800" indent="-228600">
              <a:lnSpc>
                <a:spcPct val="90000"/>
              </a:lnSpc>
              <a:spcBef>
                <a:spcPts val="500"/>
              </a:spcBef>
              <a:spcAft>
                <a:spcPts val="0"/>
              </a:spcAft>
              <a:buFont typeface="Arial"/>
              <a:buChar char="•"/>
              <a:defRPr>
                <a:solidFill>
                  <a:schemeClr val="tx1"/>
                </a:solidFill>
                <a:latin typeface="微软雅黑"/>
                <a:ea typeface="微软雅黑"/>
              </a:defRPr>
            </a:lvl7pPr>
            <a:lvl8pPr marL="3429000" indent="-228600">
              <a:lnSpc>
                <a:spcPct val="90000"/>
              </a:lnSpc>
              <a:spcBef>
                <a:spcPts val="500"/>
              </a:spcBef>
              <a:spcAft>
                <a:spcPts val="0"/>
              </a:spcAft>
              <a:buFont typeface="Arial"/>
              <a:buChar char="•"/>
              <a:defRPr>
                <a:solidFill>
                  <a:schemeClr val="tx1"/>
                </a:solidFill>
                <a:latin typeface="微软雅黑"/>
                <a:ea typeface="微软雅黑"/>
              </a:defRPr>
            </a:lvl8pPr>
            <a:lvl9pPr marL="3886200" indent="-228600">
              <a:lnSpc>
                <a:spcPct val="90000"/>
              </a:lnSpc>
              <a:spcBef>
                <a:spcPts val="500"/>
              </a:spcBef>
              <a:spcAft>
                <a:spcPts val="0"/>
              </a:spcAft>
              <a:buFont typeface="Arial"/>
              <a:buChar char="•"/>
              <a:defRPr>
                <a:solidFill>
                  <a:schemeClr val="tx1"/>
                </a:solidFill>
                <a:latin typeface="微软雅黑"/>
                <a:ea typeface="微软雅黑"/>
              </a:defRPr>
            </a:lvl9pPr>
          </a:lstStyle>
          <a:p>
            <a:pPr>
              <a:lnSpc>
                <a:spcPct val="100000"/>
              </a:lnSpc>
              <a:spcBef>
                <a:spcPts val="0"/>
              </a:spcBef>
              <a:buFontTx/>
              <a:buNone/>
              <a:defRPr/>
            </a:pPr>
            <a:r>
              <a:rPr lang="zh-CN" sz="1600" b="1"/>
              <a:t>探索成立技术转移中心，围绕产业关键技术、核心工艺和共性问题开展协同创新，转化教师技术成果，实现社会效益和经济效益的最大化</a:t>
            </a:r>
            <a:endParaRPr lang="en-US" sz="1600" b="1"/>
          </a:p>
          <a:p>
            <a:pPr algn="just">
              <a:lnSpc>
                <a:spcPct val="100000"/>
              </a:lnSpc>
              <a:spcBef>
                <a:spcPts val="0"/>
              </a:spcBef>
              <a:buNone/>
              <a:defRPr/>
            </a:pPr>
            <a:r>
              <a:rPr lang="en-US" sz="1600">
                <a:latin typeface="Times New Roman"/>
                <a:cs typeface="Times New Roman"/>
              </a:rPr>
              <a:t>SZTU works on the establishment of Technology Transfer Centers, which center around key technologies, core processes and common problems of the industry, so as to transform the technological achievements by SZTU teachers, and maximize social and economic benefits.</a:t>
            </a:r>
            <a:endParaRPr lang="zh-CN" sz="1600">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矩形 3" hidden="0"/>
          <p:cNvSpPr/>
          <p:nvPr isPhoto="0" userDrawn="0"/>
        </p:nvSpPr>
        <p:spPr bwMode="auto">
          <a:xfrm>
            <a:off x="-6350" y="238125"/>
            <a:ext cx="265113" cy="542925"/>
          </a:xfrm>
          <a:prstGeom prst="rect">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solidFill>
                <a:prstClr val="white"/>
              </a:solidFill>
              <a:latin typeface="微软雅黑"/>
              <a:ea typeface="微软雅黑"/>
            </a:endParaRPr>
          </a:p>
        </p:txBody>
      </p:sp>
      <p:cxnSp>
        <p:nvCxnSpPr>
          <p:cNvPr id="5" name="直接连接符 4" hidden="0"/>
          <p:cNvCxnSpPr>
            <a:cxnSpLocks/>
          </p:cNvCxnSpPr>
          <p:nvPr isPhoto="0" userDrawn="0"/>
        </p:nvCxnSpPr>
        <p:spPr bwMode="auto">
          <a:xfrm>
            <a:off x="354878" y="716068"/>
            <a:ext cx="2303116" cy="0"/>
          </a:xfrm>
          <a:prstGeom prst="line">
            <a:avLst/>
          </a:prstGeom>
          <a:ln w="15875">
            <a:gradFill>
              <a:gsLst>
                <a:gs pos="0">
                  <a:srgbClr val="002F8E"/>
                </a:gs>
                <a:gs pos="100000">
                  <a:srgbClr val="002F8E">
                    <a:alpha val="0"/>
                  </a:srgbClr>
                </a:gs>
                <a:gs pos="100000">
                  <a:schemeClr val="bg1"/>
                </a:gs>
              </a:gsLst>
              <a:lin ang="3600000" scaled="0"/>
            </a:gradFill>
          </a:ln>
        </p:spPr>
        <p:style>
          <a:lnRef idx="1">
            <a:schemeClr val="accent1"/>
          </a:lnRef>
          <a:fillRef idx="0">
            <a:schemeClr val="accent1"/>
          </a:fillRef>
          <a:effectRef idx="0">
            <a:schemeClr val="accent1"/>
          </a:effectRef>
          <a:fontRef idx="minor">
            <a:schemeClr val="tx1"/>
          </a:fontRef>
        </p:style>
      </p:cxnSp>
      <p:sp>
        <p:nvSpPr>
          <p:cNvPr id="6" name="矩形 5" hidden="0"/>
          <p:cNvSpPr/>
          <p:nvPr isPhoto="0" userDrawn="0"/>
        </p:nvSpPr>
        <p:spPr bwMode="auto">
          <a:xfrm>
            <a:off x="449203" y="279696"/>
            <a:ext cx="5191549" cy="400110"/>
          </a:xfrm>
          <a:prstGeom prst="rect">
            <a:avLst/>
          </a:prstGeom>
        </p:spPr>
        <p:txBody>
          <a:bodyPr wrap="none">
            <a:spAutoFit/>
          </a:bodyPr>
          <a:lstStyle/>
          <a:p>
            <a:pPr>
              <a:defRPr/>
            </a:pPr>
            <a:r>
              <a:rPr lang="zh-CN" sz="2000" b="1">
                <a:solidFill>
                  <a:srgbClr val="002F8E"/>
                </a:solidFill>
                <a:latin typeface="Times New Roman"/>
                <a:cs typeface="Times New Roman"/>
              </a:rPr>
              <a:t>科技创新  </a:t>
            </a:r>
            <a:r>
              <a:rPr lang="en-US" sz="2000" b="1">
                <a:solidFill>
                  <a:srgbClr val="002F8E"/>
                </a:solidFill>
                <a:latin typeface="Times New Roman"/>
                <a:cs typeface="Times New Roman"/>
              </a:rPr>
              <a:t>Science and Technology Innovation</a:t>
            </a:r>
            <a:endParaRPr lang="zh-CN" sz="2000" b="1">
              <a:solidFill>
                <a:srgbClr val="002F8E"/>
              </a:solidFill>
              <a:latin typeface="Times New Roman"/>
              <a:cs typeface="Times New Roman"/>
            </a:endParaRPr>
          </a:p>
        </p:txBody>
      </p:sp>
      <p:pic>
        <p:nvPicPr>
          <p:cNvPr id="7" name="图片 21" descr="图片包含 室内, 餐桌, 人员, 男士&#10;&#10;已生成极高可信度的说明" hidden="0"/>
          <p:cNvPicPr>
            <a:picLocks noChangeAspect="1" noChangeArrowheads="1"/>
          </p:cNvPicPr>
          <p:nvPr isPhoto="0" userDrawn="0"/>
        </p:nvPicPr>
        <p:blipFill>
          <a:blip r:embed="rId2"/>
          <a:stretch/>
        </p:blipFill>
        <p:spPr bwMode="auto">
          <a:xfrm>
            <a:off x="7026275" y="792480"/>
            <a:ext cx="4285615" cy="2824480"/>
          </a:xfrm>
          <a:prstGeom prst="rect">
            <a:avLst/>
          </a:prstGeom>
          <a:noFill/>
          <a:ln>
            <a:noFill/>
          </a:ln>
        </p:spPr>
      </p:pic>
      <p:pic>
        <p:nvPicPr>
          <p:cNvPr id="8" name="图片 6" hidden="0"/>
          <p:cNvPicPr>
            <a:picLocks noChangeAspect="1"/>
          </p:cNvPicPr>
          <p:nvPr isPhoto="0" userDrawn="0"/>
        </p:nvPicPr>
        <p:blipFill>
          <a:blip r:embed="rId3"/>
          <a:stretch/>
        </p:blipFill>
        <p:spPr bwMode="auto">
          <a:xfrm>
            <a:off x="7026275" y="3695700"/>
            <a:ext cx="4285615" cy="2825115"/>
          </a:xfrm>
          <a:prstGeom prst="rect">
            <a:avLst/>
          </a:prstGeom>
        </p:spPr>
      </p:pic>
      <p:sp>
        <p:nvSpPr>
          <p:cNvPr id="9" name="文本框 1" hidden="0"/>
          <p:cNvSpPr>
            <a:spLocks noAdjustHandles="0" noChangeArrowheads="0"/>
          </p:cNvSpPr>
          <p:nvPr isPhoto="0" userDrawn="0"/>
        </p:nvSpPr>
        <p:spPr bwMode="auto">
          <a:xfrm>
            <a:off x="272776" y="1272069"/>
            <a:ext cx="6530340" cy="3169285"/>
          </a:xfrm>
          <a:prstGeom prst="rect">
            <a:avLst/>
          </a:prstGeom>
          <a:noFill/>
        </p:spPr>
        <p:txBody>
          <a:bodyPr wrap="square" rtlCol="0">
            <a:spAutoFit/>
          </a:bodyPr>
          <a:lstStyle/>
          <a:p>
            <a:pPr>
              <a:defRPr/>
            </a:pPr>
            <a:r>
              <a:rPr lang="zh-CN" sz="2000"/>
              <a:t>学校每年设立相应的配套经费，支持教授带领学生开展自主研发项目；从学习之初便开始培养学生的动手能力，为培养综合素质过硬的应用型人才夯实基础。</a:t>
            </a:r>
            <a:endParaRPr lang="en-US" sz="2000"/>
          </a:p>
          <a:p>
            <a:pPr>
              <a:defRPr/>
            </a:pPr>
            <a:endParaRPr lang="en-US" sz="2000"/>
          </a:p>
          <a:p>
            <a:pPr algn="just">
              <a:defRPr/>
            </a:pPr>
            <a:r>
              <a:rPr lang="en-US" sz="2000"/>
              <a:t>Each year, SZTU sets up corresponding funding to support professors to guide students to carry out independent research and projects. From the beginning of the study, students will develop their hands-on ability, which lays a solid foundation for the cultivation of comprehensive quality talents.</a:t>
            </a:r>
            <a:endParaRPr lang="zh-CN"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矩形 3" hidden="0"/>
          <p:cNvSpPr/>
          <p:nvPr isPhoto="0" userDrawn="0"/>
        </p:nvSpPr>
        <p:spPr bwMode="auto">
          <a:xfrm>
            <a:off x="-6350" y="238125"/>
            <a:ext cx="265113" cy="542925"/>
          </a:xfrm>
          <a:prstGeom prst="rect">
            <a:avLst/>
          </a:prstGeom>
          <a:solidFill>
            <a:srgbClr val="003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solidFill>
                <a:prstClr val="white"/>
              </a:solidFill>
              <a:latin typeface="微软雅黑"/>
              <a:ea typeface="微软雅黑"/>
            </a:endParaRPr>
          </a:p>
        </p:txBody>
      </p:sp>
      <p:cxnSp>
        <p:nvCxnSpPr>
          <p:cNvPr id="5" name="直接连接符 4" hidden="0"/>
          <p:cNvCxnSpPr>
            <a:cxnSpLocks/>
          </p:cNvCxnSpPr>
          <p:nvPr isPhoto="0" userDrawn="0"/>
        </p:nvCxnSpPr>
        <p:spPr bwMode="auto">
          <a:xfrm>
            <a:off x="354878" y="716068"/>
            <a:ext cx="2303116" cy="0"/>
          </a:xfrm>
          <a:prstGeom prst="line">
            <a:avLst/>
          </a:prstGeom>
          <a:ln w="15875">
            <a:gradFill>
              <a:gsLst>
                <a:gs pos="0">
                  <a:srgbClr val="002F8E"/>
                </a:gs>
                <a:gs pos="100000">
                  <a:srgbClr val="002F8E">
                    <a:alpha val="0"/>
                  </a:srgbClr>
                </a:gs>
                <a:gs pos="100000">
                  <a:schemeClr val="bg1"/>
                </a:gs>
              </a:gsLst>
              <a:lin ang="3600000" scaled="0"/>
            </a:gradFill>
          </a:ln>
        </p:spPr>
        <p:style>
          <a:lnRef idx="1">
            <a:schemeClr val="accent1"/>
          </a:lnRef>
          <a:fillRef idx="0">
            <a:schemeClr val="accent1"/>
          </a:fillRef>
          <a:effectRef idx="0">
            <a:schemeClr val="accent1"/>
          </a:effectRef>
          <a:fontRef idx="minor">
            <a:schemeClr val="tx1"/>
          </a:fontRef>
        </p:style>
      </p:cxnSp>
      <p:sp>
        <p:nvSpPr>
          <p:cNvPr id="6" name="文本框 7" hidden="0"/>
          <p:cNvSpPr>
            <a:spLocks noAdjustHandles="0" noChangeArrowheads="0"/>
          </p:cNvSpPr>
          <p:nvPr isPhoto="0" userDrawn="0"/>
        </p:nvSpPr>
        <p:spPr bwMode="auto">
          <a:xfrm>
            <a:off x="423777" y="1099954"/>
            <a:ext cx="11287253" cy="1630045"/>
          </a:xfrm>
          <a:prstGeom prst="rect">
            <a:avLst/>
          </a:prstGeom>
          <a:noFill/>
        </p:spPr>
        <p:txBody>
          <a:bodyPr wrap="square" rtlCol="0">
            <a:spAutoFit/>
          </a:bodyPr>
          <a:lstStyle/>
          <a:p>
            <a:pPr>
              <a:defRPr/>
            </a:pPr>
            <a:r>
              <a:rPr lang="zh-CN" sz="2000"/>
              <a:t>校企合作研发：教授带领学生参与校企合作研发项目；企业与学校各提供一部分经费用于研发项目。</a:t>
            </a:r>
            <a:endParaRPr lang="en-US" sz="2000"/>
          </a:p>
          <a:p>
            <a:pPr algn="just">
              <a:defRPr/>
            </a:pPr>
            <a:endParaRPr lang="en-US" sz="2000"/>
          </a:p>
          <a:p>
            <a:pPr algn="just">
              <a:defRPr/>
            </a:pPr>
            <a:r>
              <a:rPr lang="en-US" sz="2000"/>
              <a:t>University-Enterprise Cooperative Research: Professors lead students to participate in university-enterprise cooperative research and development projects; enterprises and university respectively provide a portion of funds for research and development projects.</a:t>
            </a:r>
            <a:endParaRPr lang="zh-CN" sz="2000"/>
          </a:p>
        </p:txBody>
      </p:sp>
      <p:grpSp>
        <p:nvGrpSpPr>
          <p:cNvPr id="7" name="组合 9" hidden="0"/>
          <p:cNvGrpSpPr/>
          <p:nvPr isPhoto="0" userDrawn="0"/>
        </p:nvGrpSpPr>
        <p:grpSpPr bwMode="auto">
          <a:xfrm>
            <a:off x="874395" y="2829560"/>
            <a:ext cx="10350500" cy="3324860"/>
            <a:chOff x="1049" y="4994"/>
            <a:chExt cx="16300" cy="5235"/>
          </a:xfrm>
        </p:grpSpPr>
        <p:pic>
          <p:nvPicPr>
            <p:cNvPr id="8" name="图片 2" descr="20180309171812562[1]" hidden="0"/>
            <p:cNvPicPr>
              <a:picLocks noChangeAspect="1"/>
            </p:cNvPicPr>
            <p:nvPr isPhoto="0" userDrawn="0"/>
          </p:nvPicPr>
          <p:blipFill>
            <a:blip r:embed="rId2"/>
            <a:stretch/>
          </p:blipFill>
          <p:spPr bwMode="auto">
            <a:xfrm>
              <a:off x="1049" y="4994"/>
              <a:ext cx="6942" cy="5207"/>
            </a:xfrm>
            <a:prstGeom prst="rect">
              <a:avLst/>
            </a:prstGeom>
          </p:spPr>
        </p:pic>
        <p:pic>
          <p:nvPicPr>
            <p:cNvPr id="9" name="图片 8" descr="160198841208482129" hidden="0"/>
            <p:cNvPicPr>
              <a:picLocks noChangeAspect="1"/>
            </p:cNvPicPr>
            <p:nvPr isPhoto="0" userDrawn="0"/>
          </p:nvPicPr>
          <p:blipFill>
            <a:blip r:embed="rId3"/>
            <a:stretch/>
          </p:blipFill>
          <p:spPr bwMode="auto">
            <a:xfrm>
              <a:off x="10407" y="5023"/>
              <a:ext cx="6943" cy="5207"/>
            </a:xfrm>
            <a:prstGeom prst="rect">
              <a:avLst/>
            </a:prstGeom>
          </p:spPr>
        </p:pic>
        <p:pic>
          <p:nvPicPr>
            <p:cNvPr id="10" name="图片 1" descr="20180914104539524001[1]" hidden="0"/>
            <p:cNvPicPr>
              <a:picLocks noChangeAspect="1"/>
            </p:cNvPicPr>
            <p:nvPr isPhoto="0" userDrawn="0"/>
          </p:nvPicPr>
          <p:blipFill>
            <a:blip r:embed="rId4"/>
            <a:stretch/>
          </p:blipFill>
          <p:spPr bwMode="auto">
            <a:xfrm>
              <a:off x="6480" y="4994"/>
              <a:ext cx="3927" cy="5235"/>
            </a:xfrm>
            <a:prstGeom prst="rect">
              <a:avLst/>
            </a:prstGeom>
          </p:spPr>
        </p:pic>
      </p:grpSp>
      <p:sp>
        <p:nvSpPr>
          <p:cNvPr id="11" name="矩形 10" hidden="0"/>
          <p:cNvSpPr/>
          <p:nvPr isPhoto="0" userDrawn="0"/>
        </p:nvSpPr>
        <p:spPr bwMode="auto">
          <a:xfrm>
            <a:off x="449203" y="279696"/>
            <a:ext cx="5191549" cy="400110"/>
          </a:xfrm>
          <a:prstGeom prst="rect">
            <a:avLst/>
          </a:prstGeom>
        </p:spPr>
        <p:txBody>
          <a:bodyPr wrap="none">
            <a:spAutoFit/>
          </a:bodyPr>
          <a:lstStyle/>
          <a:p>
            <a:pPr>
              <a:defRPr/>
            </a:pPr>
            <a:r>
              <a:rPr lang="zh-CN" sz="2000" b="1">
                <a:solidFill>
                  <a:srgbClr val="002F8E"/>
                </a:solidFill>
                <a:latin typeface="Times New Roman"/>
                <a:cs typeface="Times New Roman"/>
              </a:rPr>
              <a:t>科技创新  </a:t>
            </a:r>
            <a:r>
              <a:rPr lang="en-US" sz="2000" b="1">
                <a:solidFill>
                  <a:srgbClr val="002F8E"/>
                </a:solidFill>
                <a:latin typeface="Times New Roman"/>
                <a:cs typeface="Times New Roman"/>
              </a:rPr>
              <a:t>Science and Technology Innovation</a:t>
            </a:r>
            <a:endParaRPr lang="zh-CN" sz="2000" b="1">
              <a:solidFill>
                <a:srgbClr val="002F8E"/>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Picture 9" hidden="0"/>
          <p:cNvPicPr>
            <a:picLocks noChangeAspect="1" noChangeArrowheads="1"/>
          </p:cNvPicPr>
          <p:nvPr isPhoto="0" userDrawn="0"/>
        </p:nvPicPr>
        <p:blipFill>
          <a:blip r:embed="rId2"/>
          <a:srcRect l="0" t="9982" r="0" b="0"/>
          <a:stretch/>
        </p:blipFill>
        <p:spPr bwMode="auto">
          <a:xfrm>
            <a:off x="0" y="0"/>
            <a:ext cx="12192000" cy="6858000"/>
          </a:xfrm>
          <a:prstGeom prst="rect">
            <a:avLst/>
          </a:prstGeom>
          <a:noFill/>
          <a:ln w="9525">
            <a:noFill/>
            <a:miter lim="800000"/>
            <a:headEnd/>
            <a:tailEnd/>
          </a:ln>
        </p:spPr>
      </p:pic>
      <p:sp>
        <p:nvSpPr>
          <p:cNvPr id="5" name="矩形 1" hidden="0"/>
          <p:cNvSpPr/>
          <p:nvPr isPhoto="0" userDrawn="0"/>
        </p:nvSpPr>
        <p:spPr bwMode="auto">
          <a:xfrm>
            <a:off x="-6350" y="0"/>
            <a:ext cx="12192000" cy="6858000"/>
          </a:xfrm>
          <a:prstGeom prst="rect">
            <a:avLst/>
          </a:prstGeom>
          <a:solidFill>
            <a:srgbClr val="FFFFFF">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sz="2400"/>
          </a:p>
        </p:txBody>
      </p:sp>
      <p:sp>
        <p:nvSpPr>
          <p:cNvPr id="6" name="矩形 3" hidden="0"/>
          <p:cNvSpPr/>
          <p:nvPr isPhoto="0" userDrawn="0"/>
        </p:nvSpPr>
        <p:spPr bwMode="auto">
          <a:xfrm>
            <a:off x="1441449" y="1981200"/>
            <a:ext cx="9309100" cy="3368675"/>
          </a:xfrm>
          <a:prstGeom prst="rect">
            <a:avLst/>
          </a:prstGeom>
          <a:solidFill>
            <a:srgbClr val="1D81FB"/>
          </a:solidFill>
          <a:ln w="57150">
            <a:solidFill>
              <a:srgbClr val="1D81F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600" b="1" i="1">
                <a:latin typeface="微软雅黑"/>
                <a:ea typeface="微软雅黑"/>
              </a:rPr>
              <a:t>  </a:t>
            </a:r>
            <a:r>
              <a:rPr lang="zh-CN" sz="6600" b="1" i="1">
                <a:latin typeface="微软雅黑"/>
                <a:ea typeface="微软雅黑"/>
              </a:rPr>
              <a:t>谢   谢！</a:t>
            </a:r>
            <a:endParaRPr lang="en-US" sz="6600" b="1" i="1">
              <a:latin typeface="微软雅黑"/>
              <a:ea typeface="微软雅黑"/>
            </a:endParaRPr>
          </a:p>
          <a:p>
            <a:pPr algn="ctr">
              <a:defRPr/>
            </a:pPr>
            <a:r>
              <a:rPr lang="en-US" sz="6600" b="1" i="1">
                <a:latin typeface="微软雅黑"/>
                <a:ea typeface="微软雅黑"/>
              </a:rPr>
              <a:t>Thank you!</a:t>
            </a:r>
            <a:endParaRPr lang="zh-CN" sz="6600" b="1" i="1">
              <a:latin typeface="微软雅黑"/>
              <a:ea typeface="微软雅黑"/>
            </a:endParaRPr>
          </a:p>
        </p:txBody>
      </p:sp>
      <p:sp>
        <p:nvSpPr>
          <p:cNvPr id="7" name="矩形 4" hidden="0"/>
          <p:cNvSpPr/>
          <p:nvPr isPhoto="0" userDrawn="0"/>
        </p:nvSpPr>
        <p:spPr bwMode="auto">
          <a:xfrm>
            <a:off x="4738688" y="719138"/>
            <a:ext cx="2701925" cy="1630362"/>
          </a:xfrm>
          <a:prstGeom prst="rect">
            <a:avLst/>
          </a:prstGeom>
          <a:solidFill>
            <a:schemeClr val="bg1"/>
          </a:solidFill>
          <a:ln w="38100">
            <a:solidFill>
              <a:srgbClr val="1D81F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p>
        </p:txBody>
      </p:sp>
      <p:pic>
        <p:nvPicPr>
          <p:cNvPr id="8" name="Picture 2" descr="D:\PPT制作材料\PPT\logo\LOGO副本 副本1.PNG" hidden="0"/>
          <p:cNvPicPr>
            <a:picLocks noChangeAspect="1" noChangeArrowheads="1"/>
          </p:cNvPicPr>
          <p:nvPr isPhoto="0" userDrawn="0"/>
        </p:nvPicPr>
        <p:blipFill>
          <a:blip r:embed="rId3"/>
          <a:stretch/>
        </p:blipFill>
        <p:spPr bwMode="auto">
          <a:xfrm>
            <a:off x="5518150" y="865188"/>
            <a:ext cx="1155699" cy="133826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ONLYOFFICE/6.0.1.32</Application>
  <DocSecurity>0</DocSecurity>
  <PresentationFormat>Breitbild</PresentationFormat>
  <Paragraphs>0</Paragraphs>
  <Slides>9</Slides>
  <Notes>9</Notes>
  <HiddenSlides>0</HiddenSlides>
  <MMClips>2</MMClips>
  <ScaleCrop>0</ScaleCrop>
  <HeadingPairs>
    <vt:vector size="4" baseType="variant">
      <vt:variant>
        <vt:lpstr>Theme</vt:lpstr>
      </vt:variant>
      <vt:variant>
        <vt:i4>1</vt:i4>
      </vt:variant>
      <vt:variant>
        <vt:lpstr>Slide Titles</vt:lpstr>
      </vt:variant>
      <vt:variant>
        <vt:i4>9</vt:i4>
      </vt:variant>
    </vt:vector>
  </HeadingPairs>
  <TitlesOfParts>
    <vt:vector size="10" baseType="lpstr">
      <vt:lpstr>Theme 1</vt:lpstr>
      <vt:lpstr>Slide 1</vt:lpstr>
      <vt:lpstr>Slide 2</vt:lpstr>
      <vt:lpstr>Slide 3</vt:lpstr>
      <vt:lpstr>Slide 4</vt:lpstr>
      <vt:lpstr>Slide 5</vt:lpstr>
      <vt:lpstr>Slide 6</vt:lpstr>
      <vt:lpstr>Slide 7</vt:lpstr>
      <vt:lpstr>Slide 8</vt:lpstr>
      <vt:lpstr>Slide 9</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dc:identifier/>
  <dc:language/>
  <cp:lastModifiedBy>Anonym</cp:lastModifiedBy>
  <cp:revision>63</cp:revision>
  <dcterms:created xsi:type="dcterms:W3CDTF">2018-10-24T13:20:00Z</dcterms:created>
  <dcterms:modified xsi:type="dcterms:W3CDTF">2021-02-08T16:19:53Z</dcterms:modified>
  <cp:category/>
  <cp:contentStatus/>
  <cp:version/>
</cp:coreProperties>
</file>