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</p:sldMasterIdLst>
  <p:notesMasterIdLst>
    <p:notesMasterId r:id="rId12"/>
  </p:notesMasterIdLst>
  <p:handoutMasterIdLst>
    <p:handoutMasterId r:id="rId13"/>
  </p:handoutMasterIdLst>
  <p:sldIdLst>
    <p:sldId id="260" r:id="rId3"/>
    <p:sldId id="270" r:id="rId4"/>
    <p:sldId id="293" r:id="rId5"/>
    <p:sldId id="324" r:id="rId6"/>
    <p:sldId id="325" r:id="rId7"/>
    <p:sldId id="326" r:id="rId8"/>
    <p:sldId id="327" r:id="rId9"/>
    <p:sldId id="303" r:id="rId10"/>
    <p:sldId id="30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4694"/>
  </p:normalViewPr>
  <p:slideViewPr>
    <p:cSldViewPr snapToGrid="0">
      <p:cViewPr>
        <p:scale>
          <a:sx n="100" d="100"/>
          <a:sy n="100" d="100"/>
        </p:scale>
        <p:origin x="282" y="246"/>
      </p:cViewPr>
      <p:guideLst/>
    </p:cSldViewPr>
  </p:slideViewPr>
  <p:outlineViewPr>
    <p:cViewPr>
      <p:scale>
        <a:sx n="33" d="100"/>
        <a:sy n="33" d="100"/>
      </p:scale>
      <p:origin x="0" y="-1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7463BAC-B972-A035-1E54-C317AC3559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D3D43B-AB98-7E36-8538-13440FCDEA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CC89-F486-4149-963B-CEF1E530B0D7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0FF4B1-AE99-79B9-6E71-E35AE3353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94F116-7E23-B0BD-C5DB-4450FDF707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633F-DD78-554D-AA22-225199D6C8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39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43C41-010F-D44C-B4F7-743C1B85D96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9DBA-958F-4549-A327-4B684530B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9DBA-958F-4549-A327-4B684530B5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1CC87E8E-0484-0141-BBA9-DE81A1588809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87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weiß rot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30776722-DA31-07E7-DB37-49A4ED2D3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987C928-3B01-9CDF-FE34-465DEEB646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D07A7-66CB-1C25-3C1E-DD94C2483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rgbClr val="FF0350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E73991-7ADC-0D03-11D8-20F757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83E051-D149-8E0D-C6FD-3CA93FDF5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C1A11E60-E0CE-0740-BF62-49AF37AF86F8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2"/>
            <a:ext cx="2117948" cy="7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 weiß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7445F1B-06A5-F875-DEA9-BBAD267C2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A340806-F96E-2FE5-523D-ABBFE1281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E184114A-9927-DB30-8015-305D1F24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79ACB0D3-E0D6-534D-8CDB-62891C9EE41B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94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 rot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A0B332A-9AE5-ABE8-E473-E148A57A7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FBA3A4C8-6A19-717E-BE35-0E2712205A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5442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34F3D183-6969-7F47-BEFA-6780C84DD6C6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E6C25F-60D2-0F39-3DE9-86569729B6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B1590ECB-BEE0-6348-80F2-8170A2325843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10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schwarz weißesBa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F1943717-1C0E-907C-A8DF-EF5931CF9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C78CAA5-CB47-9349-9E39-33ACF369C09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2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A Titel weiß-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374"/>
            <a:ext cx="2117948" cy="7090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DB619E17-CC76-2741-8159-D268A872069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97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Titel weiß schwarzesBa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91CFC8C-F357-1381-0F53-5D8347C55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388BCE54-9BD3-3241-A3C9-90141DA9A32C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E83224-AB98-E3D5-53C2-2515FD931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374"/>
            <a:ext cx="2117948" cy="7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6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le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weiß-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87C928-3B01-9CDF-FE34-465DEEB646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D07A7-66CB-1C25-3C1E-DD94C2483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rgbClr val="FF0350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E73991-7ADC-0D03-11D8-20F757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</a:t>
            </a:r>
            <a:r>
              <a:rPr lang="de-DE" dirty="0" err="1"/>
              <a:t>seinkann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83E051-D149-8E0D-C6FD-3CA93FDF5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851ABB2-AC53-E74F-8DF8-5D8AF4B77402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2"/>
            <a:ext cx="2117948" cy="7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rot weißes B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  <p:pic>
        <p:nvPicPr>
          <p:cNvPr id="2" name="Grafik 1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82332C5D-DB9E-B522-AA4B-E8D0D8C5A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32C36AC-F044-CC65-E5EC-54EE08D85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</p:spTree>
    <p:extLst>
      <p:ext uri="{BB962C8B-B14F-4D97-AF65-F5344CB8AC3E}">
        <p14:creationId xmlns:p14="http://schemas.microsoft.com/office/powerpoint/2010/main" val="276575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weiß rotes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2C36AC-F044-CC65-E5EC-54EE08D85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  <a:noFill/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bg2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9F1D53-C5D9-33B0-0BD3-73E48749282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415392" y="201232"/>
            <a:ext cx="1224000" cy="709373"/>
          </a:xfrm>
          <a:prstGeom prst="rect">
            <a:avLst/>
          </a:prstGeom>
        </p:spPr>
      </p:pic>
      <p:pic>
        <p:nvPicPr>
          <p:cNvPr id="7" name="Grafik 6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39A4C89D-79B0-C2CF-5CA4-BE99372C5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</p:spTree>
    <p:extLst>
      <p:ext uri="{BB962C8B-B14F-4D97-AF65-F5344CB8AC3E}">
        <p14:creationId xmlns:p14="http://schemas.microsoft.com/office/powerpoint/2010/main" val="57944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520042"/>
            <a:ext cx="9144000" cy="196667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PROF. DR. MAX MUSTERMANN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3737538"/>
            <a:ext cx="9144000" cy="573205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None/>
              <a:defRPr sz="14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4C68D5-E9AE-DBC5-D11F-2B6F93D60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4470253"/>
            <a:ext cx="9144000" cy="177616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Technische Hochschule Augsburg</a:t>
            </a:r>
          </a:p>
          <a:p>
            <a:pPr lvl="0"/>
            <a:r>
              <a:rPr lang="de-DE" dirty="0"/>
              <a:t>An der Hochschule 1 </a:t>
            </a:r>
          </a:p>
          <a:p>
            <a:pPr lvl="0"/>
            <a:r>
              <a:rPr lang="de-DE" dirty="0"/>
              <a:t>86161 Augsburg</a:t>
            </a:r>
          </a:p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  <a:p>
            <a:pPr lvl="0"/>
            <a:r>
              <a:rPr lang="de-DE" dirty="0" err="1"/>
              <a:t>www.tha.de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04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 zwei Nam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A37810-8B47-9B21-8C17-00D6C51DA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533526"/>
            <a:ext cx="5310000" cy="1966670"/>
          </a:xfrm>
        </p:spPr>
        <p:txBody>
          <a:bodyPr anchor="b" anchorCtr="0"/>
          <a:lstStyle>
            <a:lvl1pPr marL="0" indent="0">
              <a:buNone/>
              <a:defRPr sz="2400" b="1" i="0" cap="all" baseline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PROF. DR. </a:t>
            </a:r>
            <a:br>
              <a:rPr lang="de-DE" dirty="0"/>
            </a:br>
            <a:r>
              <a:rPr lang="de-DE" dirty="0"/>
              <a:t>MAX MUSTERMANN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FCB4E63-F83C-41C9-30BB-B6DCD849E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3737537"/>
            <a:ext cx="5304415" cy="57320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 i="0"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C6B8DD07-EFFD-8482-66B6-399682AB0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520042"/>
            <a:ext cx="5308784" cy="196667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PROF. DR. </a:t>
            </a:r>
            <a:br>
              <a:rPr lang="de-DE" dirty="0"/>
            </a:br>
            <a:r>
              <a:rPr lang="de-DE" dirty="0"/>
              <a:t>MAX MUSTERMANN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3F0738F5-8CAD-9A24-B72A-FC3EDD045F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3737538"/>
            <a:ext cx="5308784" cy="573205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None/>
              <a:defRPr sz="14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A22C6810-8911-1EB4-129A-81079E32E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5988291"/>
            <a:ext cx="9144000" cy="258129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Technische Hochschule Augsburg | An der Hochschule 1 | 86161 Augsburg | </a:t>
            </a:r>
            <a:r>
              <a:rPr lang="de-DE" dirty="0" err="1"/>
              <a:t>www.tha.de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67B9AD-FEFD-5225-26F4-25D9A84F1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4405313"/>
            <a:ext cx="5308600" cy="67786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2C924AE-46BF-58FE-C5F9-53DFC6A2F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1815" y="4405313"/>
            <a:ext cx="5308600" cy="67786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76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 Band Slog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46053B7B-CE85-12E1-8217-2B172C397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2322051"/>
            <a:ext cx="9144000" cy="221389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4800" b="1" i="0" smtClean="0">
                <a:solidFill>
                  <a:schemeClr val="tx1"/>
                </a:solidFill>
                <a:effectLst/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Gemeinsam </a:t>
            </a:r>
            <a:br>
              <a:rPr lang="de-DE" dirty="0"/>
            </a:br>
            <a:r>
              <a:rPr lang="de-DE" dirty="0"/>
              <a:t>gestalten wir </a:t>
            </a:r>
            <a:br>
              <a:rPr lang="de-DE" dirty="0"/>
            </a:br>
            <a:r>
              <a:rPr lang="de-DE" dirty="0"/>
              <a:t>die Welt</a:t>
            </a:r>
          </a:p>
        </p:txBody>
      </p:sp>
    </p:spTree>
    <p:extLst>
      <p:ext uri="{BB962C8B-B14F-4D97-AF65-F5344CB8AC3E}">
        <p14:creationId xmlns:p14="http://schemas.microsoft.com/office/powerpoint/2010/main" val="9889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9BBF-16AC-3E45-9B88-376D7FBA937C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2187" cy="5769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6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0200-AF56-6045-938B-E0495A77F997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11151846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962-414B-F94D-A6A9-E3A5D81D5CA3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6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11151846" cy="348416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962-414B-F94D-A6A9-E3A5D81D5CA3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08398533-17AE-DD40-9E8F-05DF2D840FE7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6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5400000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632-103D-DE48-ACB9-B28D6DDF6A79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5828473-7FDA-A4DD-8200-EB529DDE12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95880" y="2392041"/>
            <a:ext cx="5400000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754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646-680E-A242-AAB7-79ECA25E8258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5D1973-7454-6C70-C566-27A4D03EB08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2000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31D2BAF-FB4D-02F0-7889-2D20915CAE0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198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0F2E1B6-2818-14D8-A173-F77C1918BAC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080269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6932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dreispaltig mit Zw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B3B-1B00-5542-BB6E-190C56AAF654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84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4000" y="2610000"/>
            <a:ext cx="3135600" cy="326816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0E26E12-B6F1-C261-37C9-FA952F90C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1.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E5D0EE1-C0DC-DDF3-72D4-0AA41EBBB2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2.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C7D79E7-811B-8D6D-7BE4-E553414CDF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3.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1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D225-C95C-2444-B9DA-FCD09351E9CF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522000"/>
            <a:ext cx="5670087" cy="537674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759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3759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D191-0790-4547-B5E9-05C11376E864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22000"/>
            <a:ext cx="5670087" cy="537674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61B-35EE-9547-8A84-1F03229356E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522000"/>
            <a:ext cx="5670087" cy="252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E418F558-CDC5-8F88-205F-1ACA6B90A3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1913" y="3378747"/>
            <a:ext cx="5670087" cy="252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92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zw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759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3759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7E-38E1-5745-B534-0BB41060FEE1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22000"/>
            <a:ext cx="5670087" cy="252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4CFB2E50-56E7-F6CE-EF8C-6C085C67E8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378747"/>
            <a:ext cx="5670087" cy="252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43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zwei Bilder zwei Tex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3E59-A6E6-4C45-9630-984B7FCE69C3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B51714-862C-17F0-0782-4F394EF1F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5408" y="2394000"/>
            <a:ext cx="9217064" cy="1293812"/>
          </a:xfrm>
        </p:spPr>
        <p:txBody>
          <a:bodyPr anchor="ctr" anchorCtr="0"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804C8C6-D7F0-ECBD-1A74-995F309216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5408" y="4118628"/>
            <a:ext cx="9217064" cy="1293812"/>
          </a:xfrm>
        </p:spPr>
        <p:txBody>
          <a:bodyPr anchor="ctr" anchorCtr="0"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5F6050-FDFF-9AC0-DAD6-F84255DADE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0630" y="2393950"/>
            <a:ext cx="1529370" cy="1293813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C466CB7A-C550-0118-5E16-06398BE79F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0630" y="4118579"/>
            <a:ext cx="1529370" cy="12938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3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err="1"/>
              <a:t>Uciatati</a:t>
            </a:r>
            <a:r>
              <a:rPr lang="de-DE" dirty="0"/>
              <a:t> </a:t>
            </a:r>
            <a:r>
              <a:rPr lang="de-DE" dirty="0" err="1"/>
              <a:t>ncimodit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dolorep</a:t>
            </a:r>
            <a:r>
              <a:rPr lang="de-DE" dirty="0"/>
              <a:t> </a:t>
            </a:r>
            <a:r>
              <a:rPr lang="de-DE" dirty="0" err="1"/>
              <a:t>udae-cab</a:t>
            </a:r>
            <a:r>
              <a:rPr lang="de-DE" dirty="0"/>
              <a:t> </a:t>
            </a:r>
            <a:r>
              <a:rPr lang="de-DE" dirty="0" err="1"/>
              <a:t>oratio</a:t>
            </a:r>
            <a:r>
              <a:rPr lang="de-DE" dirty="0"/>
              <a:t> et </a:t>
            </a:r>
            <a:r>
              <a:rPr lang="de-DE" dirty="0" err="1"/>
              <a:t>ratem</a:t>
            </a:r>
            <a:r>
              <a:rPr lang="de-DE" dirty="0"/>
              <a:t> </a:t>
            </a:r>
            <a:r>
              <a:rPr lang="de-DE" dirty="0" err="1"/>
              <a:t>quament</a:t>
            </a:r>
            <a:r>
              <a:rPr lang="de-DE" dirty="0"/>
              <a:t> </a:t>
            </a:r>
            <a:r>
              <a:rPr lang="de-DE" dirty="0" err="1"/>
              <a:t>ota</a:t>
            </a:r>
            <a:r>
              <a:rPr lang="de-DE" dirty="0"/>
              <a:t> </a:t>
            </a:r>
            <a:r>
              <a:rPr lang="de-DE" dirty="0" err="1"/>
              <a:t>vernatet</a:t>
            </a:r>
            <a:r>
              <a:rPr lang="de-DE" dirty="0"/>
              <a:t> </a:t>
            </a:r>
            <a:r>
              <a:rPr lang="de-DE" dirty="0" err="1"/>
              <a:t>ulluptatem</a:t>
            </a:r>
            <a:r>
              <a:rPr lang="de-DE" dirty="0"/>
              <a:t> </a:t>
            </a:r>
            <a:r>
              <a:rPr lang="de-DE" dirty="0" err="1"/>
              <a:t>nima</a:t>
            </a:r>
            <a:r>
              <a:rPr lang="de-DE" dirty="0"/>
              <a:t> </a:t>
            </a:r>
            <a:r>
              <a:rPr lang="de-DE" dirty="0" err="1"/>
              <a:t>eiciisquo</a:t>
            </a:r>
            <a:r>
              <a:rPr lang="de-DE" dirty="0"/>
              <a:t> </a:t>
            </a:r>
            <a:r>
              <a:rPr lang="de-DE" dirty="0" err="1"/>
              <a:t>tendi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alis</a:t>
            </a:r>
            <a:r>
              <a:rPr lang="de-DE" dirty="0"/>
              <a:t> </a:t>
            </a:r>
            <a:r>
              <a:rPr lang="de-DE" dirty="0" err="1"/>
              <a:t>comnias</a:t>
            </a:r>
            <a:r>
              <a:rPr lang="de-DE" dirty="0"/>
              <a:t> </a:t>
            </a:r>
            <a:r>
              <a:rPr lang="de-DE" dirty="0" err="1"/>
              <a:t>restium</a:t>
            </a:r>
            <a:r>
              <a:rPr lang="de-DE" dirty="0"/>
              <a:t> am et at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fugitia</a:t>
            </a:r>
            <a:r>
              <a:rPr lang="de-DE" dirty="0"/>
              <a:t>.</a:t>
            </a:r>
          </a:p>
          <a:p>
            <a:r>
              <a:rPr lang="de-DE" dirty="0" err="1"/>
              <a:t>Ugitatum</a:t>
            </a:r>
            <a:r>
              <a:rPr lang="de-DE" dirty="0"/>
              <a:t> </a:t>
            </a:r>
            <a:r>
              <a:rPr lang="de-DE" dirty="0" err="1"/>
              <a:t>repudae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poritatur</a:t>
            </a:r>
            <a:r>
              <a:rPr lang="de-DE" dirty="0"/>
              <a:t>?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lorit</a:t>
            </a:r>
            <a:r>
              <a:rPr lang="de-DE" dirty="0"/>
              <a:t> </a:t>
            </a:r>
            <a:r>
              <a:rPr lang="de-DE" dirty="0" err="1"/>
              <a:t>reresciet</a:t>
            </a:r>
            <a:r>
              <a:rPr lang="de-DE" dirty="0"/>
              <a:t> </a:t>
            </a:r>
            <a:r>
              <a:rPr lang="de-DE" dirty="0" err="1"/>
              <a:t>harcien</a:t>
            </a:r>
            <a:r>
              <a:rPr lang="de-DE" dirty="0"/>
              <a:t> </a:t>
            </a:r>
            <a:r>
              <a:rPr lang="de-DE" dirty="0" err="1"/>
              <a:t>empore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verem</a:t>
            </a:r>
            <a:r>
              <a:rPr lang="de-DE" dirty="0"/>
              <a:t> laut </a:t>
            </a:r>
            <a:r>
              <a:rPr lang="de-DE" dirty="0" err="1"/>
              <a:t>dus</a:t>
            </a:r>
            <a:r>
              <a:rPr lang="de-DE" dirty="0"/>
              <a:t> </a:t>
            </a:r>
            <a:r>
              <a:rPr lang="de-DE" dirty="0" err="1"/>
              <a:t>venet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49F5-5DF0-0049-84D4-252C7B6DD303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4000" y="2610000"/>
            <a:ext cx="3135600" cy="323353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err="1"/>
              <a:t>Uciatati</a:t>
            </a:r>
            <a:r>
              <a:rPr lang="de-DE" dirty="0"/>
              <a:t> </a:t>
            </a:r>
            <a:r>
              <a:rPr lang="de-DE" dirty="0" err="1"/>
              <a:t>ncimodit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dolorep</a:t>
            </a:r>
            <a:r>
              <a:rPr lang="de-DE" dirty="0"/>
              <a:t> </a:t>
            </a:r>
            <a:r>
              <a:rPr lang="de-DE" dirty="0" err="1"/>
              <a:t>udae-cab</a:t>
            </a:r>
            <a:r>
              <a:rPr lang="de-DE" dirty="0"/>
              <a:t> </a:t>
            </a:r>
            <a:r>
              <a:rPr lang="de-DE" dirty="0" err="1"/>
              <a:t>oratio</a:t>
            </a:r>
            <a:r>
              <a:rPr lang="de-DE" dirty="0"/>
              <a:t> et </a:t>
            </a:r>
            <a:r>
              <a:rPr lang="de-DE" dirty="0" err="1"/>
              <a:t>ratem</a:t>
            </a:r>
            <a:r>
              <a:rPr lang="de-DE" dirty="0"/>
              <a:t> </a:t>
            </a:r>
            <a:r>
              <a:rPr lang="de-DE" dirty="0" err="1"/>
              <a:t>quament</a:t>
            </a:r>
            <a:r>
              <a:rPr lang="de-DE" dirty="0"/>
              <a:t> </a:t>
            </a:r>
            <a:r>
              <a:rPr lang="de-DE" dirty="0" err="1"/>
              <a:t>ota</a:t>
            </a:r>
            <a:r>
              <a:rPr lang="de-DE" dirty="0"/>
              <a:t> </a:t>
            </a:r>
            <a:r>
              <a:rPr lang="de-DE" dirty="0" err="1"/>
              <a:t>vernatet</a:t>
            </a:r>
            <a:r>
              <a:rPr lang="de-DE" dirty="0"/>
              <a:t> </a:t>
            </a:r>
            <a:r>
              <a:rPr lang="de-DE" dirty="0" err="1"/>
              <a:t>ulluptatem</a:t>
            </a:r>
            <a:r>
              <a:rPr lang="de-DE" dirty="0"/>
              <a:t> </a:t>
            </a:r>
            <a:r>
              <a:rPr lang="de-DE" dirty="0" err="1"/>
              <a:t>nima</a:t>
            </a:r>
            <a:r>
              <a:rPr lang="de-DE" dirty="0"/>
              <a:t> </a:t>
            </a:r>
            <a:r>
              <a:rPr lang="de-DE" dirty="0" err="1"/>
              <a:t>eiciisquo</a:t>
            </a:r>
            <a:r>
              <a:rPr lang="de-DE" dirty="0"/>
              <a:t> </a:t>
            </a:r>
            <a:r>
              <a:rPr lang="de-DE" dirty="0" err="1"/>
              <a:t>tendi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alis</a:t>
            </a:r>
            <a:r>
              <a:rPr lang="de-DE" dirty="0"/>
              <a:t> </a:t>
            </a:r>
            <a:r>
              <a:rPr lang="de-DE" dirty="0" err="1"/>
              <a:t>comnias</a:t>
            </a:r>
            <a:r>
              <a:rPr lang="de-DE" dirty="0"/>
              <a:t> </a:t>
            </a:r>
            <a:r>
              <a:rPr lang="de-DE" dirty="0" err="1"/>
              <a:t>restium</a:t>
            </a:r>
            <a:r>
              <a:rPr lang="de-DE" dirty="0"/>
              <a:t> am et at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fugitia</a:t>
            </a:r>
            <a:r>
              <a:rPr lang="de-DE" dirty="0"/>
              <a:t>.</a:t>
            </a:r>
          </a:p>
          <a:p>
            <a:r>
              <a:rPr lang="de-DE" dirty="0" err="1"/>
              <a:t>Ugitatum</a:t>
            </a:r>
            <a:r>
              <a:rPr lang="de-DE" dirty="0"/>
              <a:t> </a:t>
            </a:r>
            <a:r>
              <a:rPr lang="de-DE" dirty="0" err="1"/>
              <a:t>repudae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poritatur</a:t>
            </a:r>
            <a:r>
              <a:rPr lang="de-DE" dirty="0"/>
              <a:t>?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lorit</a:t>
            </a:r>
            <a:r>
              <a:rPr lang="de-DE" dirty="0"/>
              <a:t> </a:t>
            </a:r>
            <a:r>
              <a:rPr lang="de-DE" dirty="0" err="1"/>
              <a:t>reresciet</a:t>
            </a:r>
            <a:r>
              <a:rPr lang="de-DE" dirty="0"/>
              <a:t> </a:t>
            </a:r>
            <a:r>
              <a:rPr lang="de-DE" dirty="0" err="1"/>
              <a:t>harcien</a:t>
            </a:r>
            <a:r>
              <a:rPr lang="de-DE" dirty="0"/>
              <a:t> </a:t>
            </a:r>
            <a:r>
              <a:rPr lang="de-DE" dirty="0" err="1"/>
              <a:t>empore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verem</a:t>
            </a:r>
            <a:r>
              <a:rPr lang="de-DE" dirty="0"/>
              <a:t> laut </a:t>
            </a:r>
            <a:r>
              <a:rPr lang="de-DE" dirty="0" err="1"/>
              <a:t>dus</a:t>
            </a:r>
            <a:r>
              <a:rPr lang="de-DE" dirty="0"/>
              <a:t> </a:t>
            </a:r>
            <a:r>
              <a:rPr lang="de-DE" dirty="0" err="1"/>
              <a:t>venet</a:t>
            </a:r>
            <a:r>
              <a:rPr lang="de-DE" dirty="0"/>
              <a:t>.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0E26E12-B6F1-C261-37C9-FA952F90C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C7D79E7-811B-8D6D-7BE4-E553414CDF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09281A9-4063-DE3E-F644-AD99E38B94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2812" y="2226661"/>
            <a:ext cx="3135975" cy="361687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997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ERSTER 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179A-B070-2345-9012-F724A12ED0B8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ZWEITER PUNKT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DRITTER PUNKT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B7F7E08-AB44-F126-2175-A9471B00C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390" y="2352729"/>
            <a:ext cx="2880000" cy="14230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33D111E-101A-64A7-EAA2-13E1B0BAAB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940" y="2352729"/>
            <a:ext cx="2880000" cy="142305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E226D8-E391-51CB-D65E-45EF1E5FED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610" y="2352729"/>
            <a:ext cx="2880000" cy="142305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9F33F5B-CC8E-17B7-26AB-3C5DFAAC71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AFC454A6-2401-A841-9727-E16F844A9E99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41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Icon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ERSTER 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7E17-6AA2-FC4E-8BB1-21C1AE2B5D98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ZWEITER PUNKT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DRITTER PUNKT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69AEB3F-F6E1-209D-359A-338A096BC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6390" y="2335788"/>
            <a:ext cx="2880000" cy="144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D108ECCC-16F7-1C33-AE29-3743C642D0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8940" y="2335788"/>
            <a:ext cx="2880000" cy="1440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4C3AF037-7118-9DE7-A132-0CFB7F04DE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45610" y="2336400"/>
            <a:ext cx="2880000" cy="1440000"/>
          </a:xfrm>
        </p:spPr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1295BF-85E3-B515-9FEA-C8DFE30F7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0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PROFESSOR*INNEN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342-A28B-4847-A96A-3415CDAAC591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LEHRBEAUFTRAGTE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MITARBEITENDE*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1295BF-85E3-B515-9FEA-C8DFE30F7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02780F7-944B-F10F-AA94-A613F25B9B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685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170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6614A4FA-B9F2-0103-2D69-55E59C280F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920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300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F9B0614E-EB6A-E1C6-504C-4B0D7F93BA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520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290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E28C124-9920-84D6-B110-3430749065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5200" y="4492986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*Wissenschaftsstützende</a:t>
            </a:r>
            <a:br>
              <a:rPr lang="de-DE" dirty="0"/>
            </a:br>
            <a:r>
              <a:rPr lang="de-DE" dirty="0"/>
              <a:t>&amp; Mitarbeiter*innen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16423CB7-1C2D-8441-2B2B-F2A2C1C927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6137" y="4495252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Text optional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C666229E-B601-0381-BDF4-7F4CE6038C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57074" y="4492986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Text optional</a:t>
            </a:r>
          </a:p>
        </p:txBody>
      </p:sp>
    </p:spTree>
    <p:extLst>
      <p:ext uri="{BB962C8B-B14F-4D97-AF65-F5344CB8AC3E}">
        <p14:creationId xmlns:p14="http://schemas.microsoft.com/office/powerpoint/2010/main" val="1528864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5055-CC00-3645-AFEB-C2B351C39CCD}" type="datetime1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09281A9-4063-DE3E-F644-AD99E38B94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76000" y="2226661"/>
            <a:ext cx="3240000" cy="361687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0A7030C9-9DFC-D5C8-FE6B-21A9E71E75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274" y="2226661"/>
            <a:ext cx="3240000" cy="3618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B0BEC071-237F-102A-2791-1B910AE981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23726" y="2226661"/>
            <a:ext cx="3240000" cy="361687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55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7B27-D662-ED4A-9057-F2BB8C9D7E36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DD90BC75-C8C1-9956-ADD1-9F31FA4B7E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0000" y="2473992"/>
            <a:ext cx="8251200" cy="3089808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DC7EA9-F2AF-968E-66C2-050171C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689" y="2120166"/>
            <a:ext cx="3319761" cy="353826"/>
          </a:xfrm>
        </p:spPr>
        <p:txBody>
          <a:bodyPr/>
          <a:lstStyle>
            <a:lvl1pPr marL="0" indent="0" algn="r">
              <a:buNone/>
              <a:defRPr sz="85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961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4439-23C2-C940-92BA-C0EFCA4AA242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</a:t>
            </a:r>
            <a:r>
              <a:rPr lang="de-DE"/>
              <a:t>Max Mustermann – © Copyright bei Bedarf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2E00A79D-64EC-4AA7-A19D-4A4ADF56A48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80000" y="2134800"/>
            <a:ext cx="8251200" cy="3430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2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63BE9A63-8E47-2343-8EEF-EA294913019C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B4406210-1700-C54B-B023-463DAC651CA5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60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28783ADC-BD4C-7F4B-9029-6528D9853113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45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C7989FF4-2592-A349-A9BA-88735673B6FA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91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rot weißesB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F1943717-1C0E-907C-A8DF-EF5931CF9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CA40E37-71F5-104C-BFA7-7EAD054EF3D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87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5C3716-77A4-7282-AA42-ACF920E1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6000"/>
            <a:ext cx="11173880" cy="10135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 ÜBER</a:t>
            </a:r>
            <a:br>
              <a:rPr lang="de-DE" dirty="0"/>
            </a:br>
            <a:r>
              <a:rPr lang="de-DE" dirty="0"/>
              <a:t>MEHRERE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89816-6C37-1734-8203-E9BC88BF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389703"/>
            <a:ext cx="11151846" cy="38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kfhxgbhfbcxn</a:t>
            </a:r>
            <a:br>
              <a:rPr lang="de-DE" dirty="0"/>
            </a:br>
            <a:r>
              <a:rPr lang="de-DE" dirty="0" err="1"/>
              <a:t>h,dfjxbvhkxbvgkuv</a:t>
            </a:r>
            <a:endParaRPr lang="de-DE" dirty="0"/>
          </a:p>
          <a:p>
            <a:pPr lvl="2"/>
            <a:r>
              <a:rPr lang="de-DE" dirty="0"/>
              <a:t>Dritte </a:t>
            </a:r>
            <a:r>
              <a:rPr lang="de-DE" dirty="0" err="1"/>
              <a:t>Ebenejhkhfxdvzhx</a:t>
            </a:r>
            <a:br>
              <a:rPr lang="de-DE" dirty="0"/>
            </a:br>
            <a:r>
              <a:rPr lang="de-DE" dirty="0" err="1"/>
              <a:t>kfdlxjvnhlgxvbhilfxgbhu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CE3B0FC-0640-B13A-E5C1-277EE33F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8367" y="6406506"/>
            <a:ext cx="182372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5A479758-CA72-C841-BA1E-2CDE7F9A4B62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F7EFCF-A013-BD72-A918-FC1AEDB6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472" y="6406506"/>
            <a:ext cx="411480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r>
              <a:rPr lang="de-DE"/>
              <a:t>Präsentationsthema – Prof. Dr. Max Mustermann – © Copyright bei Bedarf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A70902E-3EFD-158D-9A13-5DA5CF94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7604" y="6408969"/>
            <a:ext cx="44196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D62B26B7-277D-9A4C-B688-B29A8E2DA4A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736" r:id="rId4"/>
    <p:sldLayoutId id="2147483739" r:id="rId5"/>
    <p:sldLayoutId id="2147483740" r:id="rId6"/>
    <p:sldLayoutId id="2147483742" r:id="rId7"/>
    <p:sldLayoutId id="2147483741" r:id="rId8"/>
    <p:sldLayoutId id="2147483691" r:id="rId9"/>
    <p:sldLayoutId id="2147483693" r:id="rId10"/>
    <p:sldLayoutId id="2147483692" r:id="rId11"/>
    <p:sldLayoutId id="2147483694" r:id="rId12"/>
    <p:sldLayoutId id="2147483695" r:id="rId13"/>
    <p:sldLayoutId id="2147483696" r:id="rId14"/>
    <p:sldLayoutId id="2147483712" r:id="rId15"/>
    <p:sldLayoutId id="2147483735" r:id="rId16"/>
    <p:sldLayoutId id="2147483731" r:id="rId17"/>
    <p:sldLayoutId id="2147483759" r:id="rId18"/>
    <p:sldLayoutId id="2147483710" r:id="rId19"/>
    <p:sldLayoutId id="2147483755" r:id="rId20"/>
    <p:sldLayoutId id="2147483757" r:id="rId21"/>
    <p:sldLayoutId id="2147483711" r:id="rId22"/>
    <p:sldLayoutId id="2147483709" r:id="rId23"/>
    <p:sldLayoutId id="2147483754" r:id="rId24"/>
    <p:sldLayoutId id="214748375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FF0350"/>
          </a:solidFill>
          <a:latin typeface="TWK Everett" panose="020B0204000000000000" pitchFamily="34" charset="77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5C3716-77A4-7282-AA42-ACF920E1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6000"/>
            <a:ext cx="11173880" cy="10135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 ÜBER</a:t>
            </a:r>
            <a:br>
              <a:rPr lang="de-DE" dirty="0"/>
            </a:br>
            <a:r>
              <a:rPr lang="de-DE" dirty="0"/>
              <a:t>MEHRERE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89816-6C37-1734-8203-E9BC88BF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389703"/>
            <a:ext cx="11151846" cy="38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kfhxgbhfbcxn</a:t>
            </a:r>
            <a:br>
              <a:rPr lang="de-DE" dirty="0"/>
            </a:br>
            <a:r>
              <a:rPr lang="de-DE" dirty="0" err="1"/>
              <a:t>h,dfjxbvhkxbvgkuv</a:t>
            </a:r>
            <a:endParaRPr lang="de-DE" dirty="0"/>
          </a:p>
          <a:p>
            <a:pPr lvl="2"/>
            <a:r>
              <a:rPr lang="de-DE" dirty="0"/>
              <a:t>Dritte </a:t>
            </a:r>
            <a:r>
              <a:rPr lang="de-DE" dirty="0" err="1"/>
              <a:t>Ebenejhkhfxdvzhx</a:t>
            </a:r>
            <a:br>
              <a:rPr lang="de-DE" dirty="0"/>
            </a:br>
            <a:r>
              <a:rPr lang="de-DE" dirty="0" err="1"/>
              <a:t>kfdlxjvnhlgxvbhilfxgbhu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CE3B0FC-0640-B13A-E5C1-277EE33F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0114" y="6406506"/>
            <a:ext cx="739708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7CDE7AEB-1CC5-4B43-939C-BE2E7E031502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F7EFCF-A013-BD72-A918-FC1AEDB6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6263" y="6406506"/>
            <a:ext cx="7894116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A70902E-3EFD-158D-9A13-5DA5CF94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1886" y="6408969"/>
            <a:ext cx="44196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D62B26B7-277D-9A4C-B688-B29A8E2DA4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C8B37-6EB8-806B-2CF3-916223338D2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EB9783-0F93-5801-A8A7-B0303DAB8CF7}"/>
              </a:ext>
            </a:extLst>
          </p:cNvPr>
          <p:cNvSpPr txBox="1"/>
          <p:nvPr userDrawn="1"/>
        </p:nvSpPr>
        <p:spPr>
          <a:xfrm>
            <a:off x="11283653" y="6406506"/>
            <a:ext cx="30458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50" b="0" i="0" dirty="0">
                <a:solidFill>
                  <a:schemeClr val="tx2"/>
                </a:solidFill>
                <a:latin typeface="TWK Everett" panose="020B0204000000000000" pitchFamily="34" charset="77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37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24" r:id="rId3"/>
    <p:sldLayoutId id="2147483758" r:id="rId4"/>
    <p:sldLayoutId id="2147483746" r:id="rId5"/>
    <p:sldLayoutId id="2147483747" r:id="rId6"/>
    <p:sldLayoutId id="2147483725" r:id="rId7"/>
    <p:sldLayoutId id="2147483723" r:id="rId8"/>
    <p:sldLayoutId id="2147483748" r:id="rId9"/>
    <p:sldLayoutId id="2147483749" r:id="rId10"/>
    <p:sldLayoutId id="2147483750" r:id="rId11"/>
    <p:sldLayoutId id="2147483752" r:id="rId12"/>
    <p:sldLayoutId id="2147483726" r:id="rId13"/>
    <p:sldLayoutId id="2147483727" r:id="rId14"/>
    <p:sldLayoutId id="2147483728" r:id="rId15"/>
    <p:sldLayoutId id="2147483729" r:id="rId16"/>
    <p:sldLayoutId id="2147483751" r:id="rId17"/>
    <p:sldLayoutId id="2147483730" r:id="rId18"/>
    <p:sldLayoutId id="2147483743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FF0350"/>
          </a:solidFill>
          <a:latin typeface="TWK Everett" panose="020B0204000000000000" pitchFamily="34" charset="77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E861E-33BC-2632-1C57-59A51ED9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1872000"/>
            <a:ext cx="9512410" cy="2213897"/>
          </a:xfrm>
        </p:spPr>
        <p:txBody>
          <a:bodyPr/>
          <a:lstStyle/>
          <a:p>
            <a:r>
              <a:rPr lang="de-DE" sz="4400" dirty="0"/>
              <a:t>Welcome </a:t>
            </a:r>
            <a:r>
              <a:rPr lang="de-DE" sz="4400" dirty="0" err="1"/>
              <a:t>the</a:t>
            </a:r>
            <a:r>
              <a:rPr lang="de-DE" sz="4400" dirty="0"/>
              <a:t> University </a:t>
            </a:r>
            <a:r>
              <a:rPr lang="de-DE" sz="4400" dirty="0" err="1"/>
              <a:t>of</a:t>
            </a:r>
            <a:r>
              <a:rPr lang="de-DE" sz="4400" dirty="0"/>
              <a:t> …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B05BEB-EF3C-6BCB-38BB-6C63EA69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261992"/>
            <a:ext cx="9144000" cy="1655762"/>
          </a:xfrm>
        </p:spPr>
        <p:txBody>
          <a:bodyPr/>
          <a:lstStyle/>
          <a:p>
            <a:r>
              <a:rPr lang="de-DE" dirty="0"/>
              <a:t>Autor (oder Matrikelnummer): Max Mustermann</a:t>
            </a:r>
            <a:br>
              <a:rPr lang="de-DE" dirty="0"/>
            </a:br>
            <a:r>
              <a:rPr lang="de-DE" dirty="0"/>
              <a:t>Fakultät für… , Studiengang: 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4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Kommen und gehen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0" y="1106906"/>
            <a:ext cx="5670087" cy="47918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Vorbereitung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Anreise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Verkehrsanbindung</a:t>
            </a:r>
            <a:endParaRPr lang="de-DE" sz="12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85AE-98F4-BA40-9D3F-7DE535FF60D0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2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74FC61D-0E7A-4196-9F0A-1F3A1AA54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484742"/>
            <a:ext cx="5658000" cy="5376747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</p:spTree>
    <p:extLst>
      <p:ext uri="{BB962C8B-B14F-4D97-AF65-F5344CB8AC3E}">
        <p14:creationId xmlns:p14="http://schemas.microsoft.com/office/powerpoint/2010/main" val="27077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948596"/>
          </a:xfrm>
        </p:spPr>
        <p:txBody>
          <a:bodyPr/>
          <a:lstStyle/>
          <a:p>
            <a:r>
              <a:rPr lang="de-DE" dirty="0"/>
              <a:t>Besonderheiten der Stadt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0" y="3705726"/>
            <a:ext cx="7547179" cy="21930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3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001" y="959251"/>
            <a:ext cx="7547178" cy="2469749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959251"/>
            <a:ext cx="3167683" cy="5184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de-DE" sz="1100" spc="-1" dirty="0"/>
          </a:p>
        </p:txBody>
      </p:sp>
    </p:spTree>
    <p:extLst>
      <p:ext uri="{BB962C8B-B14F-4D97-AF65-F5344CB8AC3E}">
        <p14:creationId xmlns:p14="http://schemas.microsoft.com/office/powerpoint/2010/main" val="195638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474509"/>
          </a:xfrm>
        </p:spPr>
        <p:txBody>
          <a:bodyPr/>
          <a:lstStyle/>
          <a:p>
            <a:r>
              <a:rPr lang="de-DE" dirty="0"/>
              <a:t>Kultur und Tradition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8742" y="992499"/>
            <a:ext cx="7495104" cy="4706989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512421" y="959251"/>
            <a:ext cx="3167683" cy="4706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</p:spTree>
    <p:extLst>
      <p:ext uri="{BB962C8B-B14F-4D97-AF65-F5344CB8AC3E}">
        <p14:creationId xmlns:p14="http://schemas.microsoft.com/office/powerpoint/2010/main" val="2244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948596"/>
          </a:xfrm>
        </p:spPr>
        <p:txBody>
          <a:bodyPr/>
          <a:lstStyle/>
          <a:p>
            <a:r>
              <a:rPr lang="de-DE" dirty="0"/>
              <a:t>Leben und feiern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1138989"/>
            <a:ext cx="3600820" cy="47597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8253" y="484743"/>
            <a:ext cx="3400925" cy="5414006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484743"/>
            <a:ext cx="3167683" cy="54140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</p:txBody>
      </p:sp>
    </p:spTree>
    <p:extLst>
      <p:ext uri="{BB962C8B-B14F-4D97-AF65-F5344CB8AC3E}">
        <p14:creationId xmlns:p14="http://schemas.microsoft.com/office/powerpoint/2010/main" val="30547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474509"/>
          </a:xfrm>
        </p:spPr>
        <p:txBody>
          <a:bodyPr/>
          <a:lstStyle/>
          <a:p>
            <a:r>
              <a:rPr lang="de-DE" dirty="0"/>
              <a:t>Hochschule und </a:t>
            </a:r>
            <a:r>
              <a:rPr lang="de-DE" dirty="0" err="1"/>
              <a:t>studium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990601"/>
            <a:ext cx="3504568" cy="21930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6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000" y="3626782"/>
            <a:ext cx="11147997" cy="227196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959252"/>
            <a:ext cx="3167683" cy="2224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de-DE" sz="1100" spc="-1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0A15A62-8E58-48E1-8504-2FC6CD3E857C}"/>
              </a:ext>
            </a:extLst>
          </p:cNvPr>
          <p:cNvSpPr txBox="1">
            <a:spLocks/>
          </p:cNvSpPr>
          <p:nvPr/>
        </p:nvSpPr>
        <p:spPr>
          <a:xfrm>
            <a:off x="4580253" y="959251"/>
            <a:ext cx="3368378" cy="2193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</p:txBody>
      </p:sp>
    </p:spTree>
    <p:extLst>
      <p:ext uri="{BB962C8B-B14F-4D97-AF65-F5344CB8AC3E}">
        <p14:creationId xmlns:p14="http://schemas.microsoft.com/office/powerpoint/2010/main" val="357761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11151846" cy="474509"/>
          </a:xfrm>
        </p:spPr>
        <p:txBody>
          <a:bodyPr/>
          <a:lstStyle/>
          <a:p>
            <a:r>
              <a:rPr lang="de-DE" dirty="0"/>
              <a:t>Freizeitaktivitäten und Wissenswertes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7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8742" y="1251284"/>
            <a:ext cx="7495104" cy="4448204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512421" y="1251284"/>
            <a:ext cx="3167683" cy="4414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</p:spTree>
    <p:extLst>
      <p:ext uri="{BB962C8B-B14F-4D97-AF65-F5344CB8AC3E}">
        <p14:creationId xmlns:p14="http://schemas.microsoft.com/office/powerpoint/2010/main" val="138944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D0B08-B144-F478-AF32-0FFD935AF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522001"/>
            <a:ext cx="5669250" cy="236089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F71D7-4DB4-0591-4BC1-476C69CA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CD23-6C4F-4D48-9858-2D7E894A1496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42434-BAE6-EAC2-6BD4-D79D26FD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8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38EF1DA-4793-492B-99E7-53BD0DA84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761" y="522000"/>
            <a:ext cx="5054239" cy="2360899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1C3EB05-8A9B-4079-8191-4F2AF2057F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000" y="3429660"/>
            <a:ext cx="5670087" cy="24819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4C0A8A9-188E-4348-9466-A067887824EC}"/>
              </a:ext>
            </a:extLst>
          </p:cNvPr>
          <p:cNvSpPr txBox="1">
            <a:spLocks/>
          </p:cNvSpPr>
          <p:nvPr/>
        </p:nvSpPr>
        <p:spPr>
          <a:xfrm>
            <a:off x="6615761" y="3428340"/>
            <a:ext cx="5054239" cy="2360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</a:t>
            </a:r>
            <a:r>
              <a:rPr lang="de-DE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pc="-1" dirty="0" err="1">
                <a:solidFill>
                  <a:srgbClr val="000000"/>
                </a:solidFill>
                <a:ea typeface="MS PGothic"/>
              </a:rPr>
              <a:t>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75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912F1-2388-5C8C-E47A-51BCDC26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4" y="256142"/>
            <a:ext cx="5457528" cy="474511"/>
          </a:xfrm>
        </p:spPr>
        <p:txBody>
          <a:bodyPr/>
          <a:lstStyle/>
          <a:p>
            <a:r>
              <a:rPr lang="de-DE" dirty="0"/>
              <a:t>Inspirationen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2C571-52F4-2116-DBEB-6919133A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6FFB-D512-9D4B-B969-28ECE58FCA4F}" type="datetime1">
              <a:rPr lang="de-DE" smtClean="0"/>
              <a:t>21.05.2024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8DB9C-90EE-6A10-6B7A-C8A04954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9</a:t>
            </a:fld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4924188-B8D3-4342-A929-B56ADA77C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4" y="908999"/>
            <a:ext cx="5151933" cy="498974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317DC0C-FDF7-46B4-98B6-CAE9BA49B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1913" y="934126"/>
            <a:ext cx="5151933" cy="498974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</p:spTree>
    <p:extLst>
      <p:ext uri="{BB962C8B-B14F-4D97-AF65-F5344CB8AC3E}">
        <p14:creationId xmlns:p14="http://schemas.microsoft.com/office/powerpoint/2010/main" val="3984712640"/>
      </p:ext>
    </p:extLst>
  </p:cSld>
  <p:clrMapOvr>
    <a:masterClrMapping/>
  </p:clrMapOvr>
</p:sld>
</file>

<file path=ppt/theme/theme1.xml><?xml version="1.0" encoding="utf-8"?>
<a:theme xmlns:a="http://schemas.openxmlformats.org/drawingml/2006/main" name="THA Titel, Trenner, Abschluss">
  <a:themeElements>
    <a:clrScheme name="THA 2">
      <a:dk1>
        <a:srgbClr val="000000"/>
      </a:dk1>
      <a:lt1>
        <a:srgbClr val="FFFFFF"/>
      </a:lt1>
      <a:dk2>
        <a:srgbClr val="FF0049"/>
      </a:dk2>
      <a:lt2>
        <a:srgbClr val="F2F2F2"/>
      </a:lt2>
      <a:accent1>
        <a:srgbClr val="FF0250"/>
      </a:accent1>
      <a:accent2>
        <a:srgbClr val="FFC700"/>
      </a:accent2>
      <a:accent3>
        <a:srgbClr val="585858"/>
      </a:accent3>
      <a:accent4>
        <a:srgbClr val="808080"/>
      </a:accent4>
      <a:accent5>
        <a:srgbClr val="00C341"/>
      </a:accent5>
      <a:accent6>
        <a:srgbClr val="CCCCCC"/>
      </a:accent6>
      <a:hlink>
        <a:srgbClr val="FF035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 Inhalt">
  <a:themeElements>
    <a:clrScheme name="THA 2">
      <a:dk1>
        <a:srgbClr val="000000"/>
      </a:dk1>
      <a:lt1>
        <a:srgbClr val="FFFFFF"/>
      </a:lt1>
      <a:dk2>
        <a:srgbClr val="FF0049"/>
      </a:dk2>
      <a:lt2>
        <a:srgbClr val="F2F2F2"/>
      </a:lt2>
      <a:accent1>
        <a:srgbClr val="FF0250"/>
      </a:accent1>
      <a:accent2>
        <a:srgbClr val="FFC700"/>
      </a:accent2>
      <a:accent3>
        <a:srgbClr val="585858"/>
      </a:accent3>
      <a:accent4>
        <a:srgbClr val="808080"/>
      </a:accent4>
      <a:accent5>
        <a:srgbClr val="00C341"/>
      </a:accent5>
      <a:accent6>
        <a:srgbClr val="CCCCCC"/>
      </a:accent6>
      <a:hlink>
        <a:srgbClr val="FF035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1307</Words>
  <Application>Microsoft Office PowerPoint</Application>
  <PresentationFormat>Breitbild</PresentationFormat>
  <Paragraphs>62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TWK Everett</vt:lpstr>
      <vt:lpstr>TWK Everett Medium</vt:lpstr>
      <vt:lpstr>THA Titel, Trenner, Abschluss</vt:lpstr>
      <vt:lpstr>THA Inhalt</vt:lpstr>
      <vt:lpstr>Welcome the University of …</vt:lpstr>
      <vt:lpstr>Kommen und gehen</vt:lpstr>
      <vt:lpstr>Besonderheiten der Stadt</vt:lpstr>
      <vt:lpstr>Kultur und Tradition</vt:lpstr>
      <vt:lpstr>Leben und feiern</vt:lpstr>
      <vt:lpstr>Hochschule und studium</vt:lpstr>
      <vt:lpstr>Freizeitaktivitäten und Wissenswertes</vt:lpstr>
      <vt:lpstr>PowerPoint-Präsentation</vt:lpstr>
      <vt:lpstr>Inspirationen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 Faehrmann</dc:creator>
  <cp:lastModifiedBy>Adrian Bieniec</cp:lastModifiedBy>
  <cp:revision>81</cp:revision>
  <dcterms:created xsi:type="dcterms:W3CDTF">2023-11-21T10:29:24Z</dcterms:created>
  <dcterms:modified xsi:type="dcterms:W3CDTF">2024-05-21T13:21:06Z</dcterms:modified>
</cp:coreProperties>
</file>