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60" r:id="rId2"/>
    <p:sldMasterId id="2147483690" r:id="rId3"/>
  </p:sldMasterIdLst>
  <p:notesMasterIdLst>
    <p:notesMasterId r:id="rId23"/>
  </p:notesMasterIdLst>
  <p:sldIdLst>
    <p:sldId id="319" r:id="rId4"/>
    <p:sldId id="306" r:id="rId5"/>
    <p:sldId id="258" r:id="rId6"/>
    <p:sldId id="318"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17" r:id="rId20"/>
    <p:sldId id="307" r:id="rId21"/>
    <p:sldId id="308" r:id="rId22"/>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0A0E5F-B9D3-6623-705B-00D2C418A8E2}" name="Prof. Dr. Stefan Schlichter" initials="SS" userId="S::stefan.schlichter@ita-augsburg.de::2910f03d-ae72-465b-add1-d9fe53bd7c7b" providerId="AD"/>
  <p188:author id="{8627FDB4-CFB6-2D61-9F3D-5C6BB5AD5BC1}" name="Laura Bondl" initials="LB" userId="S::laura.bondl@tha.de::c7ac34c8-03ac-4e28-ad31-f398c81042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98"/>
    <a:srgbClr val="99E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58"/>
  </p:normalViewPr>
  <p:slideViewPr>
    <p:cSldViewPr snapToGrid="0">
      <p:cViewPr varScale="1">
        <p:scale>
          <a:sx n="105" d="100"/>
          <a:sy n="105" d="100"/>
        </p:scale>
        <p:origin x="870" y="9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5283200" cy="3444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6905625" y="0"/>
            <a:ext cx="5283200" cy="344488"/>
          </a:xfrm>
          <a:prstGeom prst="rect">
            <a:avLst/>
          </a:prstGeom>
        </p:spPr>
        <p:txBody>
          <a:bodyPr vert="horz" lIns="91440" tIns="45720" rIns="91440" bIns="45720" rtlCol="0"/>
          <a:lstStyle>
            <a:lvl1pPr algn="r">
              <a:defRPr sz="1200"/>
            </a:lvl1pPr>
          </a:lstStyle>
          <a:p>
            <a:pPr>
              <a:defRPr/>
            </a:pPr>
            <a:fld id="{EFF7999C-F6D3-4A18-84A6-B23B6D5BEC92}" type="datetimeFigureOut">
              <a:rPr lang="de-DE"/>
              <a:t>30.04.2026</a:t>
            </a:fld>
            <a:endParaRPr lang="de-DE"/>
          </a:p>
        </p:txBody>
      </p:sp>
      <p:sp>
        <p:nvSpPr>
          <p:cNvPr id="4" name="Folienbildplatzhalter 3"/>
          <p:cNvSpPr>
            <a:spLocks noGrp="1" noRot="1" noChangeAspect="1"/>
          </p:cNvSpPr>
          <p:nvPr>
            <p:ph type="sldImg" idx="2"/>
          </p:nvPr>
        </p:nvSpPr>
        <p:spPr bwMode="auto">
          <a:xfrm>
            <a:off x="4038600" y="857250"/>
            <a:ext cx="4114800" cy="231457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1219200" y="3300413"/>
            <a:ext cx="9753600" cy="2700336"/>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6513513"/>
            <a:ext cx="5283200" cy="3444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6905625" y="6513513"/>
            <a:ext cx="5283200" cy="344487"/>
          </a:xfrm>
          <a:prstGeom prst="rect">
            <a:avLst/>
          </a:prstGeom>
        </p:spPr>
        <p:txBody>
          <a:bodyPr vert="horz" lIns="91440" tIns="45720" rIns="91440" bIns="45720" rtlCol="0" anchor="b"/>
          <a:lstStyle>
            <a:lvl1pPr algn="r">
              <a:defRPr sz="1200"/>
            </a:lvl1pPr>
          </a:lstStyle>
          <a:p>
            <a:pPr>
              <a:defRPr/>
            </a:pPr>
            <a:fld id="{72D9868C-CF43-4CFB-8420-CE2A4E8D301E}"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72D9868C-CF43-4CFB-8420-CE2A4E8D301E}" type="slidenum">
              <a:rPr kumimoji="0" lang="de-DE" sz="1200" b="0" i="0" u="none" strike="noStrike" kern="0" cap="none" spc="0" normalizeH="0" baseline="0" noProof="0" smtClean="0">
                <a:ln>
                  <a:noFill/>
                </a:ln>
                <a:solidFill>
                  <a:prstClr val="black"/>
                </a:solidFill>
                <a:effectLst/>
                <a:uLnTx/>
                <a:uFillTx/>
                <a:latin typeface="Aptos"/>
                <a:cs typeface="Arial"/>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de-DE" sz="1200" b="0" i="0" u="none" strike="noStrike" kern="0" cap="none" spc="0" normalizeH="0" baseline="0" noProof="0">
              <a:ln>
                <a:noFill/>
              </a:ln>
              <a:solidFill>
                <a:prstClr val="black"/>
              </a:solidFill>
              <a:effectLst/>
              <a:uLnTx/>
              <a:uFillTx/>
              <a:latin typeface="Aptos"/>
              <a:cs typeface="Arial"/>
            </a:endParaRPr>
          </a:p>
        </p:txBody>
      </p:sp>
    </p:spTree>
    <p:extLst>
      <p:ext uri="{BB962C8B-B14F-4D97-AF65-F5344CB8AC3E}">
        <p14:creationId xmlns:p14="http://schemas.microsoft.com/office/powerpoint/2010/main" val="15238097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HA_Titel_weiß">
    <p:spTree>
      <p:nvGrpSpPr>
        <p:cNvPr id="1" name=""/>
        <p:cNvGrpSpPr/>
        <p:nvPr/>
      </p:nvGrpSpPr>
      <p:grpSpPr bwMode="auto">
        <a:xfrm>
          <a:off x="0" y="0"/>
          <a:ext cx="0" cy="0"/>
          <a:chOff x="0" y="0"/>
          <a:chExt cx="0" cy="0"/>
        </a:xfrm>
      </p:grpSpPr>
      <p:sp>
        <p:nvSpPr>
          <p:cNvPr id="7" name="Rechteck 6"/>
          <p:cNvSpPr/>
          <p:nvPr userDrawn="1"/>
        </p:nvSpPr>
        <p:spPr bwMode="auto">
          <a:xfrm>
            <a:off x="0" y="0"/>
            <a:ext cx="12192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Rechteck 17">
            <a:extLst>
              <a:ext uri="{FF2B5EF4-FFF2-40B4-BE49-F238E27FC236}">
                <a16:creationId xmlns:a16="http://schemas.microsoft.com/office/drawing/2014/main" id="{7E72C69D-2379-4C3A-8A34-A14BC4009E45}"/>
              </a:ext>
            </a:extLst>
          </p:cNvPr>
          <p:cNvSpPr/>
          <p:nvPr userDrawn="1"/>
        </p:nvSpPr>
        <p:spPr bwMode="auto">
          <a:xfrm>
            <a:off x="9870000" y="6183824"/>
            <a:ext cx="1800000" cy="6144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b"/>
          <a:lstStyle/>
          <a:p>
            <a:pPr>
              <a:defRPr/>
            </a:pPr>
            <a:r>
              <a:rPr lang="de-DE" sz="950" b="1" i="1">
                <a:solidFill>
                  <a:schemeClr val="tx1"/>
                </a:solidFill>
              </a:rPr>
              <a:t>www.circulartextiles.de</a:t>
            </a:r>
            <a:endParaRPr sz="950" i="1">
              <a:solidFill>
                <a:schemeClr val="tx1"/>
              </a:solidFill>
            </a:endParaRPr>
          </a:p>
        </p:txBody>
      </p:sp>
      <p:pic>
        <p:nvPicPr>
          <p:cNvPr id="19" name="Grafik 18" descr="Ein Bild, das Muster, Quadrat, Kunst, Symmetrie enthält.&#10;&#10;Automatisch generierte Beschreibung">
            <a:extLst>
              <a:ext uri="{FF2B5EF4-FFF2-40B4-BE49-F238E27FC236}">
                <a16:creationId xmlns:a16="http://schemas.microsoft.com/office/drawing/2014/main" id="{55CD2E5B-F3BA-F190-5976-C31CD5A5D2AF}"/>
              </a:ext>
            </a:extLst>
          </p:cNvPr>
          <p:cNvPicPr>
            <a:picLocks noChangeAspect="1"/>
          </p:cNvPicPr>
          <p:nvPr userDrawn="1"/>
        </p:nvPicPr>
        <p:blipFill>
          <a:blip r:embed="rId2"/>
          <a:stretch/>
        </p:blipFill>
        <p:spPr bwMode="auto">
          <a:xfrm>
            <a:off x="11362200" y="6182717"/>
            <a:ext cx="615600" cy="615600"/>
          </a:xfrm>
          <a:prstGeom prst="rect">
            <a:avLst/>
          </a:prstGeom>
        </p:spPr>
      </p:pic>
      <p:pic>
        <p:nvPicPr>
          <p:cNvPr id="5" name="Grafik 4" descr="Ein Bild, das Text, Schrift, Grafiken, Logo enthält.&#10;&#10;Automatisch generierte Beschreibung">
            <a:extLst>
              <a:ext uri="{FF2B5EF4-FFF2-40B4-BE49-F238E27FC236}">
                <a16:creationId xmlns:a16="http://schemas.microsoft.com/office/drawing/2014/main" id="{B2446B46-1DAE-3AF3-CAF2-64AD5E37B4A7}"/>
              </a:ext>
            </a:extLst>
          </p:cNvPr>
          <p:cNvPicPr>
            <a:picLocks noChangeAspect="1"/>
          </p:cNvPicPr>
          <p:nvPr userDrawn="1"/>
        </p:nvPicPr>
        <p:blipFill>
          <a:blip r:embed="rId3"/>
          <a:stretch>
            <a:fillRect/>
          </a:stretch>
        </p:blipFill>
        <p:spPr bwMode="auto">
          <a:xfrm>
            <a:off x="10012720" y="2617941"/>
            <a:ext cx="1965080" cy="316523"/>
          </a:xfrm>
          <a:prstGeom prst="rect">
            <a:avLst/>
          </a:prstGeom>
        </p:spPr>
      </p:pic>
      <p:pic>
        <p:nvPicPr>
          <p:cNvPr id="15" name="Grafik 14" descr="Ein Bild, das Text, Schrift, Visitenkarte, Screenshot enthält.&#10;&#10;KI-generierte Inhalte können fehlerhaft sein.">
            <a:extLst>
              <a:ext uri="{FF2B5EF4-FFF2-40B4-BE49-F238E27FC236}">
                <a16:creationId xmlns:a16="http://schemas.microsoft.com/office/drawing/2014/main" id="{C04E06F9-6C7D-5353-6557-9D7C33B22B14}"/>
              </a:ext>
            </a:extLst>
          </p:cNvPr>
          <p:cNvPicPr>
            <a:picLocks noChangeAspect="1"/>
          </p:cNvPicPr>
          <p:nvPr userDrawn="1"/>
        </p:nvPicPr>
        <p:blipFill>
          <a:blip r:embed="rId4"/>
          <a:stretch>
            <a:fillRect/>
          </a:stretch>
        </p:blipFill>
        <p:spPr>
          <a:xfrm>
            <a:off x="9681005" y="990834"/>
            <a:ext cx="2296795" cy="1532097"/>
          </a:xfrm>
          <a:prstGeom prst="rect">
            <a:avLst/>
          </a:prstGeom>
        </p:spPr>
      </p:pic>
      <p:grpSp>
        <p:nvGrpSpPr>
          <p:cNvPr id="12" name="Gruppieren 11">
            <a:extLst>
              <a:ext uri="{FF2B5EF4-FFF2-40B4-BE49-F238E27FC236}">
                <a16:creationId xmlns:a16="http://schemas.microsoft.com/office/drawing/2014/main" id="{03B8B013-4E2F-47E2-F4C6-D034CCF9D9CD}"/>
              </a:ext>
            </a:extLst>
          </p:cNvPr>
          <p:cNvGrpSpPr/>
          <p:nvPr userDrawn="1"/>
        </p:nvGrpSpPr>
        <p:grpSpPr>
          <a:xfrm>
            <a:off x="5074476" y="201233"/>
            <a:ext cx="6753504" cy="656492"/>
            <a:chOff x="5074476" y="201233"/>
            <a:chExt cx="6753504" cy="656492"/>
          </a:xfrm>
        </p:grpSpPr>
        <p:grpSp>
          <p:nvGrpSpPr>
            <p:cNvPr id="4" name="Gruppieren 3">
              <a:extLst>
                <a:ext uri="{FF2B5EF4-FFF2-40B4-BE49-F238E27FC236}">
                  <a16:creationId xmlns:a16="http://schemas.microsoft.com/office/drawing/2014/main" id="{018D9EAD-E429-F380-7112-8AD1BF9C26BD}"/>
                </a:ext>
              </a:extLst>
            </p:cNvPr>
            <p:cNvGrpSpPr/>
            <p:nvPr userDrawn="1"/>
          </p:nvGrpSpPr>
          <p:grpSpPr bwMode="auto">
            <a:xfrm>
              <a:off x="5074476" y="201233"/>
              <a:ext cx="6753504" cy="656492"/>
              <a:chOff x="5074476" y="201233"/>
              <a:chExt cx="6753504" cy="656492"/>
            </a:xfrm>
          </p:grpSpPr>
          <p:pic>
            <p:nvPicPr>
              <p:cNvPr id="8" name="Grafik 7">
                <a:extLst>
                  <a:ext uri="{FF2B5EF4-FFF2-40B4-BE49-F238E27FC236}">
                    <a16:creationId xmlns:a16="http://schemas.microsoft.com/office/drawing/2014/main" id="{AEBF9B03-6EC4-7F37-C24B-E1E373C19BC9}"/>
                  </a:ext>
                </a:extLst>
              </p:cNvPr>
              <p:cNvPicPr>
                <a:picLocks noChangeAspect="1"/>
              </p:cNvPicPr>
              <p:nvPr/>
            </p:nvPicPr>
            <p:blipFill>
              <a:blip r:embed="rId5"/>
              <a:srcRect t="20070" b="18703"/>
              <a:stretch/>
            </p:blipFill>
            <p:spPr bwMode="auto">
              <a:xfrm>
                <a:off x="7232185" y="204322"/>
                <a:ext cx="1590287" cy="547896"/>
              </a:xfrm>
              <a:prstGeom prst="rect">
                <a:avLst/>
              </a:prstGeom>
            </p:spPr>
          </p:pic>
          <p:pic>
            <p:nvPicPr>
              <p:cNvPr id="10" name="Grafik 9">
                <a:extLst>
                  <a:ext uri="{FF2B5EF4-FFF2-40B4-BE49-F238E27FC236}">
                    <a16:creationId xmlns:a16="http://schemas.microsoft.com/office/drawing/2014/main" id="{F4103944-F314-3399-7C99-AB317BC67362}"/>
                  </a:ext>
                </a:extLst>
              </p:cNvPr>
              <p:cNvPicPr>
                <a:picLocks noChangeAspect="1"/>
              </p:cNvPicPr>
              <p:nvPr/>
            </p:nvPicPr>
            <p:blipFill>
              <a:blip r:embed="rId6"/>
              <a:srcRect t="15475" b="14519"/>
              <a:stretch/>
            </p:blipFill>
            <p:spPr bwMode="auto">
              <a:xfrm>
                <a:off x="10547775" y="232296"/>
                <a:ext cx="1280205" cy="474994"/>
              </a:xfrm>
              <a:prstGeom prst="rect">
                <a:avLst/>
              </a:prstGeom>
            </p:spPr>
          </p:pic>
          <p:pic>
            <p:nvPicPr>
              <p:cNvPr id="11" name="Grafik 10">
                <a:extLst>
                  <a:ext uri="{FF2B5EF4-FFF2-40B4-BE49-F238E27FC236}">
                    <a16:creationId xmlns:a16="http://schemas.microsoft.com/office/drawing/2014/main" id="{7DD91BBD-018A-C208-7A35-BC1802178BED}"/>
                  </a:ext>
                </a:extLst>
              </p:cNvPr>
              <p:cNvPicPr>
                <a:picLocks noChangeAspect="1"/>
              </p:cNvPicPr>
              <p:nvPr/>
            </p:nvPicPr>
            <p:blipFill>
              <a:blip r:embed="rId7"/>
              <a:stretch/>
            </p:blipFill>
            <p:spPr bwMode="auto">
              <a:xfrm>
                <a:off x="5074476" y="201233"/>
                <a:ext cx="1960064" cy="656492"/>
              </a:xfrm>
              <a:prstGeom prst="rect">
                <a:avLst/>
              </a:prstGeom>
            </p:spPr>
          </p:pic>
        </p:grpSp>
        <p:pic>
          <p:nvPicPr>
            <p:cNvPr id="3" name="Grafik 2" descr="Ein Bild, das Text, Schrift, Grafiken, Typografie enthält.&#10;&#10;KI-generierte Inhalte können fehlerhaft sein.">
              <a:extLst>
                <a:ext uri="{FF2B5EF4-FFF2-40B4-BE49-F238E27FC236}">
                  <a16:creationId xmlns:a16="http://schemas.microsoft.com/office/drawing/2014/main" id="{A85AE2FE-E5BE-A851-31EA-98AA0A9AB7B9}"/>
                </a:ext>
              </a:extLst>
            </p:cNvPr>
            <p:cNvPicPr>
              <a:picLocks noChangeAspect="1"/>
            </p:cNvPicPr>
            <p:nvPr userDrawn="1"/>
          </p:nvPicPr>
          <p:blipFill>
            <a:blip r:embed="rId8"/>
            <a:stretch>
              <a:fillRect/>
            </a:stretch>
          </p:blipFill>
          <p:spPr>
            <a:xfrm>
              <a:off x="9002785" y="203612"/>
              <a:ext cx="1461056" cy="547896"/>
            </a:xfrm>
            <a:prstGeom prst="rect">
              <a:avLst/>
            </a:prstGeom>
          </p:spPr>
        </p:pic>
      </p:grpSp>
      <p:sp>
        <p:nvSpPr>
          <p:cNvPr id="2" name="Textplatzhalter 5">
            <a:extLst>
              <a:ext uri="{FF2B5EF4-FFF2-40B4-BE49-F238E27FC236}">
                <a16:creationId xmlns:a16="http://schemas.microsoft.com/office/drawing/2014/main" id="{17789202-F081-11AC-C0F4-BDC5720CC2C3}"/>
              </a:ext>
            </a:extLst>
          </p:cNvPr>
          <p:cNvSpPr>
            <a:spLocks noGrp="1"/>
          </p:cNvSpPr>
          <p:nvPr>
            <p:ph type="body" sz="quarter" idx="11" hasCustomPrompt="1"/>
          </p:nvPr>
        </p:nvSpPr>
        <p:spPr bwMode="auto">
          <a:xfrm>
            <a:off x="522000" y="6125599"/>
            <a:ext cx="4967287" cy="365125"/>
          </a:xfrm>
        </p:spPr>
        <p:txBody>
          <a:bodyPr>
            <a:noAutofit/>
          </a:bodyPr>
          <a:lstStyle>
            <a:lvl1pPr marL="0" indent="0">
              <a:buFontTx/>
              <a:buNone/>
              <a:defRPr sz="850" b="1" i="0">
                <a:solidFill>
                  <a:schemeClr val="tx1"/>
                </a:solidFill>
                <a:latin typeface="TWK Everett Medium"/>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dirty="0"/>
              <a:t>PROF. DR. MAX MUSTERMANN – AUGSBURG 20.12.2023</a:t>
            </a:r>
            <a:endParaRPr dirty="0"/>
          </a:p>
        </p:txBody>
      </p:sp>
      <p:pic>
        <p:nvPicPr>
          <p:cNvPr id="13" name="Grafik 12">
            <a:extLst>
              <a:ext uri="{FF2B5EF4-FFF2-40B4-BE49-F238E27FC236}">
                <a16:creationId xmlns:a16="http://schemas.microsoft.com/office/drawing/2014/main" id="{C042B805-B3BB-FC7A-917D-709FCAEB2D18}"/>
              </a:ext>
            </a:extLst>
          </p:cNvPr>
          <p:cNvPicPr>
            <a:picLocks noChangeAspect="1"/>
          </p:cNvPicPr>
          <p:nvPr userDrawn="1"/>
        </p:nvPicPr>
        <p:blipFill>
          <a:blip r:embed="rId9"/>
          <a:stretch>
            <a:fillRect/>
          </a:stretch>
        </p:blipFill>
        <p:spPr>
          <a:xfrm>
            <a:off x="-254280" y="366077"/>
            <a:ext cx="7410541" cy="5942084"/>
          </a:xfrm>
          <a:prstGeom prst="rect">
            <a:avLst/>
          </a:prstGeom>
        </p:spPr>
      </p:pic>
      <p:sp>
        <p:nvSpPr>
          <p:cNvPr id="14" name="Titelplatzhalter 1">
            <a:extLst>
              <a:ext uri="{FF2B5EF4-FFF2-40B4-BE49-F238E27FC236}">
                <a16:creationId xmlns:a16="http://schemas.microsoft.com/office/drawing/2014/main" id="{370EFE42-0DFC-F2D1-5CFC-FDE5299014EC}"/>
              </a:ext>
            </a:extLst>
          </p:cNvPr>
          <p:cNvSpPr>
            <a:spLocks noGrp="1"/>
          </p:cNvSpPr>
          <p:nvPr>
            <p:ph type="title" hasCustomPrompt="1"/>
          </p:nvPr>
        </p:nvSpPr>
        <p:spPr bwMode="auto">
          <a:xfrm>
            <a:off x="6559299" y="3640281"/>
            <a:ext cx="4886972" cy="1013552"/>
          </a:xfrm>
          <a:prstGeom prst="rect">
            <a:avLst/>
          </a:prstGeom>
        </p:spPr>
        <p:txBody>
          <a:bodyPr vert="horz" wrap="square" lIns="0" tIns="0" rIns="0" bIns="0" rtlCol="0" anchor="t" anchorCtr="0">
            <a:noAutofit/>
          </a:bodyPr>
          <a:lstStyle>
            <a:lvl1pPr>
              <a:defRPr>
                <a:solidFill>
                  <a:schemeClr val="tx1"/>
                </a:solidFill>
              </a:defRPr>
            </a:lvl1pPr>
          </a:lstStyle>
          <a:p>
            <a:pPr>
              <a:defRPr/>
            </a:pPr>
            <a:r>
              <a:rPr lang="de-DE" dirty="0"/>
              <a:t>PRÄSENTATIONSTITEL</a:t>
            </a:r>
            <a:endParaRPr dirty="0"/>
          </a:p>
        </p:txBody>
      </p:sp>
    </p:spTree>
    <p:extLst>
      <p:ext uri="{BB962C8B-B14F-4D97-AF65-F5344CB8AC3E}">
        <p14:creationId xmlns:p14="http://schemas.microsoft.com/office/powerpoint/2010/main" val="402747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HA_dreispaltigZahlen">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6000"/>
            <a:ext cx="11173879" cy="470929"/>
          </a:xfrm>
        </p:spPr>
        <p:txBody>
          <a:bodyPr/>
          <a:lstStyle/>
          <a:p>
            <a:pPr>
              <a:defRPr/>
            </a:pPr>
            <a:r>
              <a:rPr lang="de-DE"/>
              <a:t>HIER STEHT DIE HEADLINE DER PRÄSENTATION</a:t>
            </a:r>
            <a:endParaRPr/>
          </a:p>
        </p:txBody>
      </p:sp>
      <p:sp>
        <p:nvSpPr>
          <p:cNvPr id="3" name="Inhaltsplatzhalter 2"/>
          <p:cNvSpPr>
            <a:spLocks noGrp="1"/>
          </p:cNvSpPr>
          <p:nvPr>
            <p:ph idx="1" hasCustomPrompt="1"/>
          </p:nvPr>
        </p:nvSpPr>
        <p:spPr bwMode="auto">
          <a:xfrm>
            <a:off x="1466388"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PROFESSOR*INNEN</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9" name="Inhaltsplatzhalter 2"/>
          <p:cNvSpPr>
            <a:spLocks noGrp="1"/>
          </p:cNvSpPr>
          <p:nvPr>
            <p:ph idx="13" hasCustomPrompt="1"/>
          </p:nvPr>
        </p:nvSpPr>
        <p:spPr bwMode="auto">
          <a:xfrm>
            <a:off x="4668939"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LEHRBEAUFTRAGTE</a:t>
            </a:r>
            <a:endParaRPr/>
          </a:p>
        </p:txBody>
      </p:sp>
      <p:sp>
        <p:nvSpPr>
          <p:cNvPr id="10" name="Inhaltsplatzhalter 2"/>
          <p:cNvSpPr>
            <a:spLocks noGrp="1"/>
          </p:cNvSpPr>
          <p:nvPr>
            <p:ph idx="14" hasCustomPrompt="1"/>
          </p:nvPr>
        </p:nvSpPr>
        <p:spPr bwMode="auto">
          <a:xfrm>
            <a:off x="7856364" y="4131887"/>
            <a:ext cx="2880000" cy="321777"/>
          </a:xfrm>
        </p:spPr>
        <p:txBody>
          <a:bodyPr>
            <a:noAutofit/>
          </a:bodyPr>
          <a:lstStyle>
            <a:lvl1pPr marL="0" indent="0" algn="ctr">
              <a:lnSpc>
                <a:spcPct val="100000"/>
              </a:lnSpc>
              <a:buFontTx/>
              <a:buNone/>
              <a:defRPr sz="1900" b="0" i="0">
                <a:latin typeface="TWK Everett Medium"/>
              </a:defRPr>
            </a:lvl1pPr>
          </a:lstStyle>
          <a:p>
            <a:pPr lvl="0">
              <a:defRPr/>
            </a:pPr>
            <a:r>
              <a:rPr lang="de-DE"/>
              <a:t>MITARBEITENDE*</a:t>
            </a:r>
            <a:endParaRPr/>
          </a:p>
        </p:txBody>
      </p:sp>
      <p:sp>
        <p:nvSpPr>
          <p:cNvPr id="15" name="Textplatzhalter 9"/>
          <p:cNvSpPr>
            <a:spLocks noGrp="1"/>
          </p:cNvSpPr>
          <p:nvPr>
            <p:ph type="body" sz="quarter" idx="15" hasCustomPrompt="1"/>
          </p:nvPr>
        </p:nvSpPr>
        <p:spPr bwMode="auto">
          <a:xfrm>
            <a:off x="522286" y="1014343"/>
            <a:ext cx="11152186" cy="470929"/>
          </a:xfrm>
        </p:spPr>
        <p:txBody>
          <a:bodyPr/>
          <a:lstStyle>
            <a:lvl1pPr marL="0" indent="0">
              <a:buFontTx/>
              <a:buNone/>
              <a:defRPr sz="1900" b="0" i="0">
                <a:latin typeface="TWK Everett Medium"/>
              </a:defRPr>
            </a:lvl1pPr>
          </a:lstStyle>
          <a:p>
            <a:pPr lvl="0">
              <a:defRPr/>
            </a:pPr>
            <a:r>
              <a:rPr lang="de-DE"/>
              <a:t>Hier ist Platz für eine längere Subline</a:t>
            </a:r>
            <a:endParaRPr/>
          </a:p>
        </p:txBody>
      </p:sp>
      <p:sp>
        <p:nvSpPr>
          <p:cNvPr id="14" name="Textplatzhalter 13"/>
          <p:cNvSpPr>
            <a:spLocks noGrp="1"/>
          </p:cNvSpPr>
          <p:nvPr>
            <p:ph type="body" sz="quarter" idx="19" hasCustomPrompt="1"/>
          </p:nvPr>
        </p:nvSpPr>
        <p:spPr bwMode="auto">
          <a:xfrm>
            <a:off x="1466848" y="2399760"/>
            <a:ext cx="2880000" cy="1439861"/>
          </a:xfrm>
        </p:spPr>
        <p:txBody>
          <a:bodyPr anchor="b" anchorCtr="0">
            <a:normAutofit/>
          </a:bodyPr>
          <a:lstStyle>
            <a:lvl1pPr marL="0" indent="0" algn="ctr">
              <a:buNone/>
              <a:defRPr sz="6400" b="1" i="0">
                <a:solidFill>
                  <a:srgbClr val="FF0350"/>
                </a:solidFill>
                <a:latin typeface="TWK Everett"/>
              </a:defRPr>
            </a:lvl1pPr>
          </a:lstStyle>
          <a:p>
            <a:pPr lvl="0">
              <a:defRPr/>
            </a:pPr>
            <a:r>
              <a:rPr lang="de-DE"/>
              <a:t>170</a:t>
            </a:r>
            <a:endParaRPr/>
          </a:p>
        </p:txBody>
      </p:sp>
      <p:sp>
        <p:nvSpPr>
          <p:cNvPr id="16" name="Textplatzhalter 13"/>
          <p:cNvSpPr>
            <a:spLocks noGrp="1"/>
          </p:cNvSpPr>
          <p:nvPr>
            <p:ph type="body" sz="quarter" idx="20" hasCustomPrompt="1"/>
          </p:nvPr>
        </p:nvSpPr>
        <p:spPr bwMode="auto">
          <a:xfrm>
            <a:off x="4669199" y="2399760"/>
            <a:ext cx="2880000" cy="1439861"/>
          </a:xfrm>
        </p:spPr>
        <p:txBody>
          <a:bodyPr anchor="b" anchorCtr="0">
            <a:normAutofit/>
          </a:bodyPr>
          <a:lstStyle>
            <a:lvl1pPr marL="0" indent="0" algn="ctr">
              <a:buNone/>
              <a:defRPr sz="6400" b="1" i="0">
                <a:solidFill>
                  <a:srgbClr val="FF0350"/>
                </a:solidFill>
                <a:latin typeface="TWK Everett"/>
              </a:defRPr>
            </a:lvl1pPr>
          </a:lstStyle>
          <a:p>
            <a:pPr lvl="0">
              <a:defRPr/>
            </a:pPr>
            <a:r>
              <a:rPr lang="de-DE"/>
              <a:t>300</a:t>
            </a:r>
            <a:endParaRPr/>
          </a:p>
        </p:txBody>
      </p:sp>
      <p:sp>
        <p:nvSpPr>
          <p:cNvPr id="17" name="Textplatzhalter 13"/>
          <p:cNvSpPr>
            <a:spLocks noGrp="1"/>
          </p:cNvSpPr>
          <p:nvPr>
            <p:ph type="body" sz="quarter" idx="21" hasCustomPrompt="1"/>
          </p:nvPr>
        </p:nvSpPr>
        <p:spPr bwMode="auto">
          <a:xfrm>
            <a:off x="7855200" y="2399760"/>
            <a:ext cx="2880000" cy="1439861"/>
          </a:xfrm>
        </p:spPr>
        <p:txBody>
          <a:bodyPr anchor="b" anchorCtr="0">
            <a:normAutofit/>
          </a:bodyPr>
          <a:lstStyle>
            <a:lvl1pPr marL="0" indent="0" algn="ctr">
              <a:buNone/>
              <a:defRPr sz="6400" b="1" i="0">
                <a:solidFill>
                  <a:srgbClr val="FF0350"/>
                </a:solidFill>
                <a:latin typeface="TWK Everett"/>
              </a:defRPr>
            </a:lvl1pPr>
          </a:lstStyle>
          <a:p>
            <a:pPr lvl="0">
              <a:defRPr/>
            </a:pPr>
            <a:r>
              <a:rPr lang="de-DE"/>
              <a:t>290</a:t>
            </a:r>
            <a:endParaRPr/>
          </a:p>
        </p:txBody>
      </p:sp>
      <p:sp>
        <p:nvSpPr>
          <p:cNvPr id="21" name="Textplatzhalter 20"/>
          <p:cNvSpPr>
            <a:spLocks noGrp="1"/>
          </p:cNvSpPr>
          <p:nvPr>
            <p:ph type="body" sz="quarter" idx="22" hasCustomPrompt="1"/>
          </p:nvPr>
        </p:nvSpPr>
        <p:spPr bwMode="auto">
          <a:xfrm>
            <a:off x="7855200" y="4492986"/>
            <a:ext cx="2879724" cy="646111"/>
          </a:xfrm>
        </p:spPr>
        <p:txBody>
          <a:bodyPr>
            <a:noAutofit/>
          </a:bodyPr>
          <a:lstStyle>
            <a:lvl1pPr marL="0" indent="0" algn="ctr">
              <a:buNone/>
              <a:defRPr sz="1150" b="0" i="0">
                <a:latin typeface="TWK Everett"/>
              </a:defRPr>
            </a:lvl1pPr>
          </a:lstStyle>
          <a:p>
            <a:pPr lvl="0">
              <a:defRPr/>
            </a:pPr>
            <a:r>
              <a:rPr lang="de-DE"/>
              <a:t>*Wissenschaftsstützende</a:t>
            </a:r>
            <a:br>
              <a:rPr lang="de-DE"/>
            </a:br>
            <a:r>
              <a:rPr lang="de-DE"/>
              <a:t>&amp; Mitarbeiter*innen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HA_Diagramm">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1998" y="486000"/>
            <a:ext cx="11160086" cy="470929"/>
          </a:xfrm>
        </p:spPr>
        <p:txBody>
          <a:bodyPr/>
          <a:lstStyle/>
          <a:p>
            <a:pPr>
              <a:defRPr/>
            </a:pPr>
            <a:r>
              <a:rPr lang="de-DE"/>
              <a:t>HIER STEHT DIE HEADLINE DER PRÄSENTATION</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10" name="Textplatzhalter 9"/>
          <p:cNvSpPr>
            <a:spLocks noGrp="1"/>
          </p:cNvSpPr>
          <p:nvPr>
            <p:ph type="body" sz="quarter" idx="13" hasCustomPrompt="1"/>
          </p:nvPr>
        </p:nvSpPr>
        <p:spPr bwMode="auto">
          <a:xfrm>
            <a:off x="522286" y="1014343"/>
            <a:ext cx="11159796" cy="631575"/>
          </a:xfrm>
        </p:spPr>
        <p:txBody>
          <a:bodyPr/>
          <a:lstStyle>
            <a:lvl1pPr marL="0" indent="0">
              <a:lnSpc>
                <a:spcPct val="100000"/>
              </a:lnSpc>
              <a:buFontTx/>
              <a:buNone/>
              <a:defRPr sz="1900" b="0" i="0">
                <a:latin typeface="TWK Everett Medium"/>
              </a:defRPr>
            </a:lvl1pPr>
          </a:lstStyle>
          <a:p>
            <a:pPr lvl="0">
              <a:defRPr/>
            </a:pPr>
            <a:r>
              <a:rPr lang="de-DE"/>
              <a:t>Hier ist Platz für eine längere Subline,</a:t>
            </a:r>
            <a:br>
              <a:rPr lang="de-DE"/>
            </a:br>
            <a:r>
              <a:rPr lang="de-DE"/>
              <a:t>die über mehrere Zeilen laufen kann</a:t>
            </a:r>
            <a:endParaRPr/>
          </a:p>
        </p:txBody>
      </p:sp>
      <p:sp>
        <p:nvSpPr>
          <p:cNvPr id="8" name="Diagrammplatzhalter 7"/>
          <p:cNvSpPr>
            <a:spLocks noGrp="1"/>
          </p:cNvSpPr>
          <p:nvPr>
            <p:ph type="chart" sz="quarter" idx="14"/>
          </p:nvPr>
        </p:nvSpPr>
        <p:spPr bwMode="auto">
          <a:xfrm>
            <a:off x="1980000" y="2134800"/>
            <a:ext cx="8251200" cy="3429000"/>
          </a:xfrm>
        </p:spPr>
        <p:txBody>
          <a:bodyPr/>
          <a:lstStyle/>
          <a:p>
            <a:pPr>
              <a:defRPr/>
            </a:pP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1_THA_Schlussfolie">
    <p:bg>
      <p:bgPr>
        <a:solidFill>
          <a:schemeClr val="tx1"/>
        </a:solidFill>
        <a:effectLst/>
      </p:bgPr>
    </p:bg>
    <p:spTree>
      <p:nvGrpSpPr>
        <p:cNvPr id="1" name=""/>
        <p:cNvGrpSpPr/>
        <p:nvPr/>
      </p:nvGrpSpPr>
      <p:grpSpPr bwMode="auto">
        <a:xfrm>
          <a:off x="0" y="0"/>
          <a:ext cx="0" cy="0"/>
          <a:chOff x="0" y="0"/>
          <a:chExt cx="0" cy="0"/>
        </a:xfrm>
      </p:grpSpPr>
      <p:sp>
        <p:nvSpPr>
          <p:cNvPr id="4" name="Titel 1"/>
          <p:cNvSpPr>
            <a:spLocks noGrp="1"/>
          </p:cNvSpPr>
          <p:nvPr>
            <p:ph type="ctrTitle" hasCustomPrompt="1"/>
          </p:nvPr>
        </p:nvSpPr>
        <p:spPr bwMode="auto">
          <a:xfrm>
            <a:off x="522000" y="1446152"/>
            <a:ext cx="4068777" cy="2213897"/>
          </a:xfrm>
        </p:spPr>
        <p:txBody>
          <a:bodyPr anchor="b">
            <a:noAutofit/>
          </a:bodyPr>
          <a:lstStyle>
            <a:lvl1pPr marL="0" marR="0" indent="0" algn="l" defTabSz="914400">
              <a:lnSpc>
                <a:spcPct val="90000"/>
              </a:lnSpc>
              <a:spcBef>
                <a:spcPts val="0"/>
              </a:spcBef>
              <a:spcAft>
                <a:spcPts val="0"/>
              </a:spcAft>
              <a:buClrTx/>
              <a:buSzTx/>
              <a:buFontTx/>
              <a:buNone/>
              <a:defRPr sz="2400" b="0" i="0" spc="0">
                <a:solidFill>
                  <a:schemeClr val="bg1"/>
                </a:solidFill>
                <a:latin typeface="TWK Everett Medium"/>
                <a:cs typeface="TWK Everett Medium"/>
              </a:defRPr>
            </a:lvl1pPr>
          </a:lstStyle>
          <a:p>
            <a:pPr>
              <a:defRPr/>
            </a:pPr>
            <a:r>
              <a:rPr lang="de-DE" dirty="0"/>
              <a:t>PROF. DR. MAX MUSTERMANN</a:t>
            </a:r>
            <a:endParaRPr dirty="0"/>
          </a:p>
        </p:txBody>
      </p:sp>
      <p:sp>
        <p:nvSpPr>
          <p:cNvPr id="8" name="Untertitel 2"/>
          <p:cNvSpPr>
            <a:spLocks noGrp="1"/>
          </p:cNvSpPr>
          <p:nvPr>
            <p:ph type="subTitle" idx="1" hasCustomPrompt="1"/>
          </p:nvPr>
        </p:nvSpPr>
        <p:spPr bwMode="auto">
          <a:xfrm>
            <a:off x="522000" y="3910875"/>
            <a:ext cx="4068777" cy="573205"/>
          </a:xfrm>
        </p:spPr>
        <p:txBody>
          <a:bodyPr>
            <a:noAutofit/>
          </a:bodyPr>
          <a:lstStyle>
            <a:lvl1pPr marL="0" indent="0" algn="l">
              <a:lnSpc>
                <a:spcPct val="120000"/>
              </a:lnSpc>
              <a:spcAft>
                <a:spcPts val="0"/>
              </a:spcAft>
              <a:buNone/>
              <a:defRPr sz="1400" b="1" i="0">
                <a:solidFill>
                  <a:schemeClr val="bg1"/>
                </a:solidFill>
                <a:latin typeface="TWK Everet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dirty="0"/>
              <a:t>Funktion</a:t>
            </a:r>
          </a:p>
          <a:p>
            <a:pPr>
              <a:defRPr/>
            </a:pPr>
            <a:r>
              <a:rPr lang="de-DE" dirty="0"/>
              <a:t>Abteilung</a:t>
            </a:r>
          </a:p>
        </p:txBody>
      </p:sp>
      <p:sp>
        <p:nvSpPr>
          <p:cNvPr id="7" name="Textplatzhalter 6"/>
          <p:cNvSpPr>
            <a:spLocks noGrp="1"/>
          </p:cNvSpPr>
          <p:nvPr>
            <p:ph type="body" sz="quarter" idx="10" hasCustomPrompt="1"/>
          </p:nvPr>
        </p:nvSpPr>
        <p:spPr bwMode="auto">
          <a:xfrm>
            <a:off x="522287" y="4643590"/>
            <a:ext cx="4068490" cy="1549400"/>
          </a:xfrm>
        </p:spPr>
        <p:txBody>
          <a:bodyPr/>
          <a:lstStyle>
            <a:lvl1pPr marL="0" indent="0">
              <a:lnSpc>
                <a:spcPct val="120000"/>
              </a:lnSpc>
              <a:spcAft>
                <a:spcPts val="0"/>
              </a:spcAft>
              <a:buNone/>
              <a:defRPr>
                <a:solidFill>
                  <a:schemeClr val="bg1"/>
                </a:solidFill>
              </a:defRPr>
            </a:lvl1pPr>
          </a:lstStyle>
          <a:p>
            <a:pPr lvl="0">
              <a:defRPr/>
            </a:pPr>
            <a:r>
              <a:rPr lang="de-DE" dirty="0"/>
              <a:t>Unternehmen / Institut / Organisation</a:t>
            </a:r>
            <a:endParaRPr dirty="0"/>
          </a:p>
          <a:p>
            <a:pPr lvl="0">
              <a:defRPr/>
            </a:pPr>
            <a:endParaRPr lang="de-DE" dirty="0"/>
          </a:p>
        </p:txBody>
      </p:sp>
      <p:sp>
        <p:nvSpPr>
          <p:cNvPr id="11" name="Textfeld 10">
            <a:extLst>
              <a:ext uri="{FF2B5EF4-FFF2-40B4-BE49-F238E27FC236}">
                <a16:creationId xmlns:a16="http://schemas.microsoft.com/office/drawing/2014/main" id="{26E446AA-A7D4-F740-5915-7C5D5975DC57}"/>
              </a:ext>
            </a:extLst>
          </p:cNvPr>
          <p:cNvSpPr txBox="1"/>
          <p:nvPr userDrawn="1"/>
        </p:nvSpPr>
        <p:spPr bwMode="auto">
          <a:xfrm>
            <a:off x="4590777" y="6137324"/>
            <a:ext cx="6675547"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4000" b="1" i="0" u="none" strike="noStrike" kern="0" cap="none" spc="0" normalizeH="0" baseline="0" noProof="0" dirty="0">
                <a:ln>
                  <a:noFill/>
                </a:ln>
                <a:solidFill>
                  <a:srgbClr val="FF0350"/>
                </a:solidFill>
                <a:effectLst/>
                <a:uLnTx/>
                <a:uFillTx/>
                <a:latin typeface="Arial"/>
                <a:cs typeface="Arial"/>
              </a:rPr>
              <a:t>www.circulartextiles.de</a:t>
            </a:r>
            <a:endParaRPr kumimoji="0" sz="4000" b="0" i="0" u="none" strike="noStrike" kern="0" cap="none" spc="0" normalizeH="0" baseline="0" noProof="0" dirty="0">
              <a:ln>
                <a:noFill/>
              </a:ln>
              <a:solidFill>
                <a:srgbClr val="FF0350"/>
              </a:solidFill>
              <a:effectLst/>
              <a:uLnTx/>
              <a:uFillTx/>
              <a:latin typeface="Arial"/>
              <a:cs typeface="Arial"/>
            </a:endParaRPr>
          </a:p>
        </p:txBody>
      </p:sp>
      <p:pic>
        <p:nvPicPr>
          <p:cNvPr id="12" name="Grafik 11" descr="Ein Bild, das Muster, Quadrat, Kunst, Symmetrie enthält.&#10;&#10;Automatisch generierte Beschreibung">
            <a:extLst>
              <a:ext uri="{FF2B5EF4-FFF2-40B4-BE49-F238E27FC236}">
                <a16:creationId xmlns:a16="http://schemas.microsoft.com/office/drawing/2014/main" id="{EB7B7417-D58B-DF4D-C11C-D0B88A77C8DC}"/>
              </a:ext>
            </a:extLst>
          </p:cNvPr>
          <p:cNvPicPr>
            <a:picLocks noChangeAspect="1"/>
          </p:cNvPicPr>
          <p:nvPr userDrawn="1"/>
        </p:nvPicPr>
        <p:blipFill>
          <a:blip r:embed="rId2"/>
          <a:stretch/>
        </p:blipFill>
        <p:spPr bwMode="auto">
          <a:xfrm>
            <a:off x="10999339" y="5711566"/>
            <a:ext cx="1074574" cy="1074574"/>
          </a:xfrm>
          <a:prstGeom prst="rect">
            <a:avLst/>
          </a:prstGeom>
        </p:spPr>
      </p:pic>
      <p:pic>
        <p:nvPicPr>
          <p:cNvPr id="5" name="Grafik 4" descr="Ein Bild, das Text, Schrift, Grafiken, Logo enthält.&#10;&#10;Automatisch generierte Beschreibung">
            <a:extLst>
              <a:ext uri="{FF2B5EF4-FFF2-40B4-BE49-F238E27FC236}">
                <a16:creationId xmlns:a16="http://schemas.microsoft.com/office/drawing/2014/main" id="{A7766CA6-C6D1-04BE-4751-2193720D88AC}"/>
              </a:ext>
            </a:extLst>
          </p:cNvPr>
          <p:cNvPicPr>
            <a:picLocks noChangeAspect="1"/>
          </p:cNvPicPr>
          <p:nvPr userDrawn="1"/>
        </p:nvPicPr>
        <p:blipFill>
          <a:blip r:embed="rId3"/>
          <a:stretch>
            <a:fillRect/>
          </a:stretch>
        </p:blipFill>
        <p:spPr bwMode="auto">
          <a:xfrm>
            <a:off x="10456081" y="4663625"/>
            <a:ext cx="1595964" cy="257068"/>
          </a:xfrm>
          <a:prstGeom prst="rect">
            <a:avLst/>
          </a:prstGeom>
        </p:spPr>
      </p:pic>
      <p:pic>
        <p:nvPicPr>
          <p:cNvPr id="13" name="Grafik 12" descr="Ein Bild, das Text, Schrift, Visitenkarte, Screenshot enthält.&#10;&#10;KI-generierte Inhalte können fehlerhaft sein.">
            <a:extLst>
              <a:ext uri="{FF2B5EF4-FFF2-40B4-BE49-F238E27FC236}">
                <a16:creationId xmlns:a16="http://schemas.microsoft.com/office/drawing/2014/main" id="{E62805E4-81EF-DAB9-3D82-7326B9DA3960}"/>
              </a:ext>
            </a:extLst>
          </p:cNvPr>
          <p:cNvPicPr>
            <a:picLocks noChangeAspect="1"/>
          </p:cNvPicPr>
          <p:nvPr userDrawn="1"/>
        </p:nvPicPr>
        <p:blipFill>
          <a:blip r:embed="rId4"/>
          <a:stretch>
            <a:fillRect/>
          </a:stretch>
        </p:blipFill>
        <p:spPr bwMode="auto">
          <a:xfrm>
            <a:off x="10284565" y="3350134"/>
            <a:ext cx="1854000" cy="1236727"/>
          </a:xfrm>
          <a:prstGeom prst="rect">
            <a:avLst/>
          </a:prstGeom>
        </p:spPr>
      </p:pic>
      <p:grpSp>
        <p:nvGrpSpPr>
          <p:cNvPr id="15" name="Gruppieren 14">
            <a:extLst>
              <a:ext uri="{FF2B5EF4-FFF2-40B4-BE49-F238E27FC236}">
                <a16:creationId xmlns:a16="http://schemas.microsoft.com/office/drawing/2014/main" id="{81F479A5-AF3C-B5F7-E74A-C99A94B8A2DE}"/>
              </a:ext>
            </a:extLst>
          </p:cNvPr>
          <p:cNvGrpSpPr/>
          <p:nvPr userDrawn="1"/>
        </p:nvGrpSpPr>
        <p:grpSpPr>
          <a:xfrm>
            <a:off x="10040534" y="171796"/>
            <a:ext cx="1960066" cy="3101574"/>
            <a:chOff x="10040534" y="171796"/>
            <a:chExt cx="1960066" cy="3101574"/>
          </a:xfrm>
        </p:grpSpPr>
        <p:grpSp>
          <p:nvGrpSpPr>
            <p:cNvPr id="17" name="Gruppieren 16">
              <a:extLst>
                <a:ext uri="{FF2B5EF4-FFF2-40B4-BE49-F238E27FC236}">
                  <a16:creationId xmlns:a16="http://schemas.microsoft.com/office/drawing/2014/main" id="{E049909A-7D2E-DF10-51ED-09AC74EF0162}"/>
                </a:ext>
              </a:extLst>
            </p:cNvPr>
            <p:cNvGrpSpPr/>
            <p:nvPr userDrawn="1"/>
          </p:nvGrpSpPr>
          <p:grpSpPr bwMode="auto">
            <a:xfrm>
              <a:off x="10040534" y="171796"/>
              <a:ext cx="1960066" cy="3101574"/>
              <a:chOff x="4609168" y="201233"/>
              <a:chExt cx="1960066" cy="3101574"/>
            </a:xfrm>
          </p:grpSpPr>
          <p:pic>
            <p:nvPicPr>
              <p:cNvPr id="19" name="Grafik 18">
                <a:extLst>
                  <a:ext uri="{FF2B5EF4-FFF2-40B4-BE49-F238E27FC236}">
                    <a16:creationId xmlns:a16="http://schemas.microsoft.com/office/drawing/2014/main" id="{B1A870D6-7DB0-7A86-256F-CEE43BE90A7A}"/>
                  </a:ext>
                </a:extLst>
              </p:cNvPr>
              <p:cNvPicPr>
                <a:picLocks noChangeAspect="1"/>
              </p:cNvPicPr>
              <p:nvPr/>
            </p:nvPicPr>
            <p:blipFill>
              <a:blip r:embed="rId5"/>
              <a:srcRect t="20070" b="18703"/>
              <a:stretch/>
            </p:blipFill>
            <p:spPr bwMode="auto">
              <a:xfrm>
                <a:off x="4978947" y="1123313"/>
                <a:ext cx="1590287" cy="547896"/>
              </a:xfrm>
              <a:prstGeom prst="rect">
                <a:avLst/>
              </a:prstGeom>
            </p:spPr>
          </p:pic>
          <p:pic>
            <p:nvPicPr>
              <p:cNvPr id="20" name="Grafik 19">
                <a:extLst>
                  <a:ext uri="{FF2B5EF4-FFF2-40B4-BE49-F238E27FC236}">
                    <a16:creationId xmlns:a16="http://schemas.microsoft.com/office/drawing/2014/main" id="{74A5DFA9-9649-747F-C936-494A9A06075F}"/>
                  </a:ext>
                </a:extLst>
              </p:cNvPr>
              <p:cNvPicPr>
                <a:picLocks noChangeAspect="1"/>
              </p:cNvPicPr>
              <p:nvPr/>
            </p:nvPicPr>
            <p:blipFill>
              <a:blip r:embed="rId6"/>
              <a:srcRect t="15475" b="14519"/>
              <a:stretch/>
            </p:blipFill>
            <p:spPr bwMode="auto">
              <a:xfrm>
                <a:off x="5289028" y="2827813"/>
                <a:ext cx="1280205" cy="474994"/>
              </a:xfrm>
              <a:prstGeom prst="rect">
                <a:avLst/>
              </a:prstGeom>
            </p:spPr>
          </p:pic>
          <p:pic>
            <p:nvPicPr>
              <p:cNvPr id="21" name="Grafik 20">
                <a:extLst>
                  <a:ext uri="{FF2B5EF4-FFF2-40B4-BE49-F238E27FC236}">
                    <a16:creationId xmlns:a16="http://schemas.microsoft.com/office/drawing/2014/main" id="{83460A45-374E-DEB0-6FA3-736A63B7043E}"/>
                  </a:ext>
                </a:extLst>
              </p:cNvPr>
              <p:cNvPicPr>
                <a:picLocks noChangeAspect="1"/>
              </p:cNvPicPr>
              <p:nvPr/>
            </p:nvPicPr>
            <p:blipFill>
              <a:blip r:embed="rId7"/>
              <a:stretch/>
            </p:blipFill>
            <p:spPr bwMode="auto">
              <a:xfrm>
                <a:off x="4609168" y="201233"/>
                <a:ext cx="1960064" cy="656492"/>
              </a:xfrm>
              <a:prstGeom prst="rect">
                <a:avLst/>
              </a:prstGeom>
            </p:spPr>
          </p:pic>
        </p:grpSp>
        <p:pic>
          <p:nvPicPr>
            <p:cNvPr id="18" name="Grafik 17" descr="Ein Bild, das Text, Schrift, Grafiken, Typografie enthält.&#10;&#10;KI-generierte Inhalte können fehlerhaft sein.">
              <a:extLst>
                <a:ext uri="{FF2B5EF4-FFF2-40B4-BE49-F238E27FC236}">
                  <a16:creationId xmlns:a16="http://schemas.microsoft.com/office/drawing/2014/main" id="{8B854DBE-63E7-2EFA-639B-012F61310DC8}"/>
                </a:ext>
              </a:extLst>
            </p:cNvPr>
            <p:cNvPicPr>
              <a:picLocks noChangeAspect="1"/>
            </p:cNvPicPr>
            <p:nvPr userDrawn="1"/>
          </p:nvPicPr>
          <p:blipFill>
            <a:blip r:embed="rId8"/>
            <a:stretch>
              <a:fillRect/>
            </a:stretch>
          </p:blipFill>
          <p:spPr bwMode="auto">
            <a:xfrm>
              <a:off x="10539542" y="1884749"/>
              <a:ext cx="1461056" cy="547896"/>
            </a:xfrm>
            <a:prstGeom prst="rect">
              <a:avLst/>
            </a:prstGeom>
          </p:spPr>
        </p:pic>
      </p:grpSp>
    </p:spTree>
    <p:extLst>
      <p:ext uri="{BB962C8B-B14F-4D97-AF65-F5344CB8AC3E}">
        <p14:creationId xmlns:p14="http://schemas.microsoft.com/office/powerpoint/2010/main" val="229264287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HA Schlussfolie">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D0C807F7-BCF5-CBCA-022E-DA64EB1493E9}"/>
              </a:ext>
            </a:extLst>
          </p:cNvPr>
          <p:cNvSpPr>
            <a:spLocks noGrp="1"/>
          </p:cNvSpPr>
          <p:nvPr>
            <p:ph type="ctrTitle" hasCustomPrompt="1"/>
          </p:nvPr>
        </p:nvSpPr>
        <p:spPr bwMode="auto">
          <a:xfrm>
            <a:off x="521999" y="1446152"/>
            <a:ext cx="4320000" cy="2213897"/>
          </a:xfrm>
        </p:spPr>
        <p:txBody>
          <a:bodyPr anchor="b">
            <a:noAutofit/>
          </a:bodyPr>
          <a:lstStyle>
            <a:lvl1pPr marL="0" marR="0" indent="0" algn="l" defTabSz="914400">
              <a:lnSpc>
                <a:spcPct val="90000"/>
              </a:lnSpc>
              <a:spcBef>
                <a:spcPts val="0"/>
              </a:spcBef>
              <a:spcAft>
                <a:spcPts val="0"/>
              </a:spcAft>
              <a:buClrTx/>
              <a:buSzTx/>
              <a:buFontTx/>
              <a:buNone/>
              <a:defRPr sz="2400" b="0" i="0" spc="0">
                <a:solidFill>
                  <a:schemeClr val="tx1"/>
                </a:solidFill>
                <a:latin typeface="TWK Everett Medium"/>
                <a:cs typeface="TWK Everett Medium"/>
              </a:defRPr>
            </a:lvl1pPr>
          </a:lstStyle>
          <a:p>
            <a:pPr>
              <a:defRPr/>
            </a:pPr>
            <a:r>
              <a:rPr lang="de-DE" dirty="0"/>
              <a:t>PROF. DR. MAX MUSTERMANN</a:t>
            </a:r>
          </a:p>
        </p:txBody>
      </p:sp>
      <p:sp>
        <p:nvSpPr>
          <p:cNvPr id="16" name="Untertitel 2">
            <a:extLst>
              <a:ext uri="{FF2B5EF4-FFF2-40B4-BE49-F238E27FC236}">
                <a16:creationId xmlns:a16="http://schemas.microsoft.com/office/drawing/2014/main" id="{B4F3547F-6F3A-EEA2-00C0-90F0C97B7A22}"/>
              </a:ext>
            </a:extLst>
          </p:cNvPr>
          <p:cNvSpPr>
            <a:spLocks noGrp="1"/>
          </p:cNvSpPr>
          <p:nvPr>
            <p:ph type="subTitle" idx="1" hasCustomPrompt="1"/>
          </p:nvPr>
        </p:nvSpPr>
        <p:spPr bwMode="auto">
          <a:xfrm>
            <a:off x="522000" y="3910875"/>
            <a:ext cx="4319999" cy="573205"/>
          </a:xfrm>
        </p:spPr>
        <p:txBody>
          <a:bodyPr>
            <a:noAutofit/>
          </a:bodyPr>
          <a:lstStyle>
            <a:lvl1pPr marL="0" indent="0" algn="l">
              <a:lnSpc>
                <a:spcPct val="120000"/>
              </a:lnSpc>
              <a:spcAft>
                <a:spcPts val="0"/>
              </a:spcAft>
              <a:buNone/>
              <a:defRPr sz="1400" b="1" i="0">
                <a:solidFill>
                  <a:schemeClr val="tx1"/>
                </a:solidFill>
                <a:latin typeface="TWK Everet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dirty="0"/>
              <a:t>Funktion</a:t>
            </a:r>
          </a:p>
          <a:p>
            <a:pPr>
              <a:defRPr/>
            </a:pPr>
            <a:r>
              <a:rPr lang="de-DE" dirty="0"/>
              <a:t>Abteilung</a:t>
            </a:r>
            <a:endParaRPr dirty="0"/>
          </a:p>
        </p:txBody>
      </p:sp>
      <p:sp>
        <p:nvSpPr>
          <p:cNvPr id="17" name="Textplatzhalter 6">
            <a:extLst>
              <a:ext uri="{FF2B5EF4-FFF2-40B4-BE49-F238E27FC236}">
                <a16:creationId xmlns:a16="http://schemas.microsoft.com/office/drawing/2014/main" id="{1A4C8CEC-7B0F-1479-370D-44753A5CF1D4}"/>
              </a:ext>
            </a:extLst>
          </p:cNvPr>
          <p:cNvSpPr>
            <a:spLocks noGrp="1"/>
          </p:cNvSpPr>
          <p:nvPr>
            <p:ph type="body" sz="quarter" idx="10" hasCustomPrompt="1"/>
          </p:nvPr>
        </p:nvSpPr>
        <p:spPr bwMode="auto">
          <a:xfrm>
            <a:off x="522287" y="4643590"/>
            <a:ext cx="4319712" cy="1549400"/>
          </a:xfrm>
        </p:spPr>
        <p:txBody>
          <a:bodyPr/>
          <a:lstStyle>
            <a:lvl1pPr marL="0" indent="0">
              <a:lnSpc>
                <a:spcPct val="120000"/>
              </a:lnSpc>
              <a:spcAft>
                <a:spcPts val="0"/>
              </a:spcAft>
              <a:buNone/>
              <a:defRPr>
                <a:solidFill>
                  <a:schemeClr val="tx1"/>
                </a:solidFill>
              </a:defRPr>
            </a:lvl1pPr>
          </a:lstStyle>
          <a:p>
            <a:pPr lvl="0">
              <a:defRPr/>
            </a:pPr>
            <a:r>
              <a:rPr lang="de-DE" dirty="0"/>
              <a:t>Unternehmen / Institut / Organisation</a:t>
            </a:r>
          </a:p>
          <a:p>
            <a:pPr lvl="0">
              <a:defRPr/>
            </a:pPr>
            <a:endParaRPr lang="de-DE" dirty="0"/>
          </a:p>
        </p:txBody>
      </p:sp>
      <p:sp>
        <p:nvSpPr>
          <p:cNvPr id="18" name="Textfeld 17">
            <a:extLst>
              <a:ext uri="{FF2B5EF4-FFF2-40B4-BE49-F238E27FC236}">
                <a16:creationId xmlns:a16="http://schemas.microsoft.com/office/drawing/2014/main" id="{2DCEDE75-31B4-C644-4418-0E86FBD460B4}"/>
              </a:ext>
            </a:extLst>
          </p:cNvPr>
          <p:cNvSpPr txBox="1"/>
          <p:nvPr userDrawn="1"/>
        </p:nvSpPr>
        <p:spPr bwMode="auto">
          <a:xfrm>
            <a:off x="4590777" y="6137324"/>
            <a:ext cx="6675547"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4000" b="1" i="0" u="none" strike="noStrike" kern="0" cap="none" spc="0" normalizeH="0" baseline="0" noProof="0" dirty="0">
                <a:ln>
                  <a:noFill/>
                </a:ln>
                <a:solidFill>
                  <a:srgbClr val="FF0350"/>
                </a:solidFill>
                <a:effectLst/>
                <a:uLnTx/>
                <a:uFillTx/>
                <a:latin typeface="Arial"/>
                <a:cs typeface="Arial"/>
              </a:rPr>
              <a:t>www.circulartextiles.de</a:t>
            </a:r>
            <a:endParaRPr kumimoji="0" sz="4000" b="0" i="0" u="none" strike="noStrike" kern="0" cap="none" spc="0" normalizeH="0" baseline="0" noProof="0" dirty="0">
              <a:ln>
                <a:noFill/>
              </a:ln>
              <a:solidFill>
                <a:srgbClr val="FF0350"/>
              </a:solidFill>
              <a:effectLst/>
              <a:uLnTx/>
              <a:uFillTx/>
              <a:latin typeface="Arial"/>
              <a:cs typeface="Arial"/>
            </a:endParaRPr>
          </a:p>
        </p:txBody>
      </p:sp>
      <p:pic>
        <p:nvPicPr>
          <p:cNvPr id="19" name="Grafik 18" descr="Ein Bild, das Muster, Quadrat, Kunst, Symmetrie enthält.&#10;&#10;Automatisch generierte Beschreibung">
            <a:extLst>
              <a:ext uri="{FF2B5EF4-FFF2-40B4-BE49-F238E27FC236}">
                <a16:creationId xmlns:a16="http://schemas.microsoft.com/office/drawing/2014/main" id="{FBEED81C-3A85-1243-C64F-27A79703518C}"/>
              </a:ext>
            </a:extLst>
          </p:cNvPr>
          <p:cNvPicPr>
            <a:picLocks noChangeAspect="1"/>
          </p:cNvPicPr>
          <p:nvPr userDrawn="1"/>
        </p:nvPicPr>
        <p:blipFill>
          <a:blip r:embed="rId2"/>
          <a:stretch/>
        </p:blipFill>
        <p:spPr bwMode="auto">
          <a:xfrm>
            <a:off x="10999339" y="5711566"/>
            <a:ext cx="1074574" cy="1074574"/>
          </a:xfrm>
          <a:prstGeom prst="rect">
            <a:avLst/>
          </a:prstGeom>
        </p:spPr>
      </p:pic>
      <p:sp>
        <p:nvSpPr>
          <p:cNvPr id="35" name="Textplatzhalter 34">
            <a:extLst>
              <a:ext uri="{FF2B5EF4-FFF2-40B4-BE49-F238E27FC236}">
                <a16:creationId xmlns:a16="http://schemas.microsoft.com/office/drawing/2014/main" id="{8C730DB7-2551-1126-E3D3-85D200D0A96D}"/>
              </a:ext>
            </a:extLst>
          </p:cNvPr>
          <p:cNvSpPr>
            <a:spLocks noGrp="1"/>
          </p:cNvSpPr>
          <p:nvPr>
            <p:ph type="body" sz="quarter" idx="11" hasCustomPrompt="1"/>
          </p:nvPr>
        </p:nvSpPr>
        <p:spPr>
          <a:xfrm>
            <a:off x="5446871" y="1446152"/>
            <a:ext cx="4320000" cy="2213897"/>
          </a:xfrm>
        </p:spPr>
        <p:txBody>
          <a:bodyPr anchor="b"/>
          <a:lstStyle>
            <a:lvl1pPr marL="0" indent="0">
              <a:buNone/>
              <a:defRPr lang="de-DE" sz="2400" b="0" i="0" spc="0" dirty="0" smtClean="0">
                <a:solidFill>
                  <a:schemeClr val="tx1"/>
                </a:solidFill>
                <a:latin typeface="TWK Everett Medium"/>
                <a:ea typeface="+mj-ea"/>
                <a:cs typeface="TWK Everett Medium"/>
              </a:defRPr>
            </a:lvl1pPr>
          </a:lstStyle>
          <a:p>
            <a:pPr lvl="0"/>
            <a:r>
              <a:rPr lang="de-DE" dirty="0"/>
              <a:t>PROF. DR. MAXMUSTERMANN</a:t>
            </a:r>
          </a:p>
        </p:txBody>
      </p:sp>
      <p:sp>
        <p:nvSpPr>
          <p:cNvPr id="37" name="Textplatzhalter 36">
            <a:extLst>
              <a:ext uri="{FF2B5EF4-FFF2-40B4-BE49-F238E27FC236}">
                <a16:creationId xmlns:a16="http://schemas.microsoft.com/office/drawing/2014/main" id="{AE912612-49D8-479B-7E48-0AD2A3667111}"/>
              </a:ext>
            </a:extLst>
          </p:cNvPr>
          <p:cNvSpPr>
            <a:spLocks noGrp="1"/>
          </p:cNvSpPr>
          <p:nvPr>
            <p:ph type="body" sz="quarter" idx="12" hasCustomPrompt="1"/>
          </p:nvPr>
        </p:nvSpPr>
        <p:spPr>
          <a:xfrm>
            <a:off x="5446871" y="3910874"/>
            <a:ext cx="4319999" cy="573206"/>
          </a:xfrm>
        </p:spPr>
        <p:txBody>
          <a:bodyPr/>
          <a:lstStyle>
            <a:lvl1pPr marL="0" indent="0">
              <a:spcAft>
                <a:spcPts val="0"/>
              </a:spcAft>
              <a:buNone/>
              <a:defRPr lang="de-DE" sz="1400" b="1" i="0" dirty="0" smtClean="0">
                <a:solidFill>
                  <a:schemeClr val="tx1"/>
                </a:solidFill>
                <a:latin typeface="TWK Everett"/>
                <a:ea typeface="+mn-ea"/>
                <a:cs typeface="+mn-cs"/>
              </a:defRPr>
            </a:lvl1pPr>
          </a:lstStyle>
          <a:p>
            <a:pPr>
              <a:defRPr/>
            </a:pPr>
            <a:r>
              <a:rPr lang="de-DE" dirty="0"/>
              <a:t>Funktion</a:t>
            </a:r>
          </a:p>
          <a:p>
            <a:pPr>
              <a:defRPr/>
            </a:pPr>
            <a:r>
              <a:rPr lang="de-DE" dirty="0"/>
              <a:t>Abteilung</a:t>
            </a:r>
          </a:p>
        </p:txBody>
      </p:sp>
      <p:sp>
        <p:nvSpPr>
          <p:cNvPr id="38" name="Textplatzhalter 6">
            <a:extLst>
              <a:ext uri="{FF2B5EF4-FFF2-40B4-BE49-F238E27FC236}">
                <a16:creationId xmlns:a16="http://schemas.microsoft.com/office/drawing/2014/main" id="{0EFAAE6E-BF3D-EB04-A7E3-597D95E48B6E}"/>
              </a:ext>
            </a:extLst>
          </p:cNvPr>
          <p:cNvSpPr>
            <a:spLocks noGrp="1"/>
          </p:cNvSpPr>
          <p:nvPr>
            <p:ph type="body" sz="quarter" idx="13" hasCustomPrompt="1"/>
          </p:nvPr>
        </p:nvSpPr>
        <p:spPr bwMode="auto">
          <a:xfrm>
            <a:off x="5446871" y="4643590"/>
            <a:ext cx="4319712" cy="1549400"/>
          </a:xfrm>
        </p:spPr>
        <p:txBody>
          <a:bodyPr/>
          <a:lstStyle>
            <a:lvl1pPr marL="0" indent="0">
              <a:lnSpc>
                <a:spcPct val="120000"/>
              </a:lnSpc>
              <a:spcAft>
                <a:spcPts val="0"/>
              </a:spcAft>
              <a:buNone/>
              <a:defRPr>
                <a:solidFill>
                  <a:schemeClr val="tx1"/>
                </a:solidFill>
              </a:defRPr>
            </a:lvl1pPr>
          </a:lstStyle>
          <a:p>
            <a:pPr lvl="0">
              <a:defRPr/>
            </a:pPr>
            <a:r>
              <a:rPr lang="de-DE" dirty="0"/>
              <a:t>Unternehmen / Institut / Organisation</a:t>
            </a:r>
          </a:p>
        </p:txBody>
      </p:sp>
      <p:pic>
        <p:nvPicPr>
          <p:cNvPr id="2" name="Grafik 1" descr="Ein Bild, das Text, Schrift, Grafiken, Logo enthält.&#10;&#10;Automatisch generierte Beschreibung">
            <a:extLst>
              <a:ext uri="{FF2B5EF4-FFF2-40B4-BE49-F238E27FC236}">
                <a16:creationId xmlns:a16="http://schemas.microsoft.com/office/drawing/2014/main" id="{44F664B1-82CC-1B94-6705-B9A53CADFA91}"/>
              </a:ext>
            </a:extLst>
          </p:cNvPr>
          <p:cNvPicPr>
            <a:picLocks noChangeAspect="1"/>
          </p:cNvPicPr>
          <p:nvPr userDrawn="1"/>
        </p:nvPicPr>
        <p:blipFill>
          <a:blip r:embed="rId3"/>
          <a:stretch>
            <a:fillRect/>
          </a:stretch>
        </p:blipFill>
        <p:spPr bwMode="auto">
          <a:xfrm>
            <a:off x="10456081" y="4663625"/>
            <a:ext cx="1595964" cy="257068"/>
          </a:xfrm>
          <a:prstGeom prst="rect">
            <a:avLst/>
          </a:prstGeom>
        </p:spPr>
      </p:pic>
      <p:pic>
        <p:nvPicPr>
          <p:cNvPr id="3" name="Grafik 2" descr="Ein Bild, das Text, Schrift, Visitenkarte, Screenshot enthält.&#10;&#10;KI-generierte Inhalte können fehlerhaft sein.">
            <a:extLst>
              <a:ext uri="{FF2B5EF4-FFF2-40B4-BE49-F238E27FC236}">
                <a16:creationId xmlns:a16="http://schemas.microsoft.com/office/drawing/2014/main" id="{04C2C8B0-C93E-83B9-B423-61EE2116D637}"/>
              </a:ext>
            </a:extLst>
          </p:cNvPr>
          <p:cNvPicPr>
            <a:picLocks noChangeAspect="1"/>
          </p:cNvPicPr>
          <p:nvPr userDrawn="1"/>
        </p:nvPicPr>
        <p:blipFill>
          <a:blip r:embed="rId4"/>
          <a:stretch>
            <a:fillRect/>
          </a:stretch>
        </p:blipFill>
        <p:spPr bwMode="auto">
          <a:xfrm>
            <a:off x="10284565" y="3350134"/>
            <a:ext cx="1854000" cy="1236727"/>
          </a:xfrm>
          <a:prstGeom prst="rect">
            <a:avLst/>
          </a:prstGeom>
        </p:spPr>
      </p:pic>
      <p:grpSp>
        <p:nvGrpSpPr>
          <p:cNvPr id="4" name="Gruppieren 3">
            <a:extLst>
              <a:ext uri="{FF2B5EF4-FFF2-40B4-BE49-F238E27FC236}">
                <a16:creationId xmlns:a16="http://schemas.microsoft.com/office/drawing/2014/main" id="{96C81F6D-0B93-F268-F2BF-32DD1312D8D1}"/>
              </a:ext>
            </a:extLst>
          </p:cNvPr>
          <p:cNvGrpSpPr/>
          <p:nvPr userDrawn="1"/>
        </p:nvGrpSpPr>
        <p:grpSpPr>
          <a:xfrm>
            <a:off x="10040534" y="171796"/>
            <a:ext cx="1960066" cy="3101574"/>
            <a:chOff x="10040534" y="171796"/>
            <a:chExt cx="1960066" cy="3101574"/>
          </a:xfrm>
        </p:grpSpPr>
        <p:grpSp>
          <p:nvGrpSpPr>
            <p:cNvPr id="7" name="Gruppieren 6">
              <a:extLst>
                <a:ext uri="{FF2B5EF4-FFF2-40B4-BE49-F238E27FC236}">
                  <a16:creationId xmlns:a16="http://schemas.microsoft.com/office/drawing/2014/main" id="{7006FFA0-CC34-B375-4728-DB96962750D9}"/>
                </a:ext>
              </a:extLst>
            </p:cNvPr>
            <p:cNvGrpSpPr/>
            <p:nvPr userDrawn="1"/>
          </p:nvGrpSpPr>
          <p:grpSpPr bwMode="auto">
            <a:xfrm>
              <a:off x="10040534" y="171796"/>
              <a:ext cx="1960066" cy="3101574"/>
              <a:chOff x="4609168" y="201233"/>
              <a:chExt cx="1960066" cy="3101574"/>
            </a:xfrm>
          </p:grpSpPr>
          <p:pic>
            <p:nvPicPr>
              <p:cNvPr id="9" name="Grafik 8">
                <a:extLst>
                  <a:ext uri="{FF2B5EF4-FFF2-40B4-BE49-F238E27FC236}">
                    <a16:creationId xmlns:a16="http://schemas.microsoft.com/office/drawing/2014/main" id="{D554B381-B677-F275-1603-FC082F35A746}"/>
                  </a:ext>
                </a:extLst>
              </p:cNvPr>
              <p:cNvPicPr>
                <a:picLocks noChangeAspect="1"/>
              </p:cNvPicPr>
              <p:nvPr/>
            </p:nvPicPr>
            <p:blipFill>
              <a:blip r:embed="rId5"/>
              <a:srcRect t="20070" b="18703"/>
              <a:stretch/>
            </p:blipFill>
            <p:spPr bwMode="auto">
              <a:xfrm>
                <a:off x="4978947" y="1123313"/>
                <a:ext cx="1590287" cy="547896"/>
              </a:xfrm>
              <a:prstGeom prst="rect">
                <a:avLst/>
              </a:prstGeom>
            </p:spPr>
          </p:pic>
          <p:pic>
            <p:nvPicPr>
              <p:cNvPr id="10" name="Grafik 9">
                <a:extLst>
                  <a:ext uri="{FF2B5EF4-FFF2-40B4-BE49-F238E27FC236}">
                    <a16:creationId xmlns:a16="http://schemas.microsoft.com/office/drawing/2014/main" id="{74FB3828-F996-4092-AADC-B28E398BD4E1}"/>
                  </a:ext>
                </a:extLst>
              </p:cNvPr>
              <p:cNvPicPr>
                <a:picLocks noChangeAspect="1"/>
              </p:cNvPicPr>
              <p:nvPr/>
            </p:nvPicPr>
            <p:blipFill>
              <a:blip r:embed="rId6"/>
              <a:srcRect t="15475" b="14519"/>
              <a:stretch/>
            </p:blipFill>
            <p:spPr bwMode="auto">
              <a:xfrm>
                <a:off x="5289028" y="2827813"/>
                <a:ext cx="1280205" cy="474994"/>
              </a:xfrm>
              <a:prstGeom prst="rect">
                <a:avLst/>
              </a:prstGeom>
            </p:spPr>
          </p:pic>
          <p:pic>
            <p:nvPicPr>
              <p:cNvPr id="11" name="Grafik 10">
                <a:extLst>
                  <a:ext uri="{FF2B5EF4-FFF2-40B4-BE49-F238E27FC236}">
                    <a16:creationId xmlns:a16="http://schemas.microsoft.com/office/drawing/2014/main" id="{DE3B4DC1-FB60-D59C-3C92-822B0B3DA0D2}"/>
                  </a:ext>
                </a:extLst>
              </p:cNvPr>
              <p:cNvPicPr>
                <a:picLocks noChangeAspect="1"/>
              </p:cNvPicPr>
              <p:nvPr/>
            </p:nvPicPr>
            <p:blipFill>
              <a:blip r:embed="rId7"/>
              <a:stretch/>
            </p:blipFill>
            <p:spPr bwMode="auto">
              <a:xfrm>
                <a:off x="4609168" y="201233"/>
                <a:ext cx="1960064" cy="656492"/>
              </a:xfrm>
              <a:prstGeom prst="rect">
                <a:avLst/>
              </a:prstGeom>
            </p:spPr>
          </p:pic>
        </p:grpSp>
        <p:pic>
          <p:nvPicPr>
            <p:cNvPr id="8" name="Grafik 7" descr="Ein Bild, das Text, Schrift, Grafiken, Typografie enthält.&#10;&#10;KI-generierte Inhalte können fehlerhaft sein.">
              <a:extLst>
                <a:ext uri="{FF2B5EF4-FFF2-40B4-BE49-F238E27FC236}">
                  <a16:creationId xmlns:a16="http://schemas.microsoft.com/office/drawing/2014/main" id="{7BB8FA9E-1A8B-2AF4-9205-7BA4D23C1704}"/>
                </a:ext>
              </a:extLst>
            </p:cNvPr>
            <p:cNvPicPr>
              <a:picLocks noChangeAspect="1"/>
            </p:cNvPicPr>
            <p:nvPr userDrawn="1"/>
          </p:nvPicPr>
          <p:blipFill>
            <a:blip r:embed="rId8"/>
            <a:stretch>
              <a:fillRect/>
            </a:stretch>
          </p:blipFill>
          <p:spPr bwMode="auto">
            <a:xfrm>
              <a:off x="10539542" y="1884749"/>
              <a:ext cx="1461056" cy="547896"/>
            </a:xfrm>
            <a:prstGeom prst="rect">
              <a:avLst/>
            </a:prstGeom>
          </p:spPr>
        </p:pic>
      </p:grpSp>
    </p:spTree>
    <p:extLst>
      <p:ext uri="{BB962C8B-B14F-4D97-AF65-F5344CB8AC3E}">
        <p14:creationId xmlns:p14="http://schemas.microsoft.com/office/powerpoint/2010/main" val="421502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3_THA_Titel_weiß">
    <p:spTree>
      <p:nvGrpSpPr>
        <p:cNvPr id="1" name=""/>
        <p:cNvGrpSpPr/>
        <p:nvPr/>
      </p:nvGrpSpPr>
      <p:grpSpPr bwMode="auto">
        <a:xfrm>
          <a:off x="0" y="0"/>
          <a:ext cx="0" cy="0"/>
          <a:chOff x="0" y="0"/>
          <a:chExt cx="0" cy="0"/>
        </a:xfrm>
      </p:grpSpPr>
      <p:pic>
        <p:nvPicPr>
          <p:cNvPr id="9" name="Grafik 8">
            <a:extLst>
              <a:ext uri="{FF2B5EF4-FFF2-40B4-BE49-F238E27FC236}">
                <a16:creationId xmlns:a16="http://schemas.microsoft.com/office/drawing/2014/main" id="{87B3F5DF-B1D5-C182-5C9B-E8DC9AF99D5D}"/>
              </a:ext>
            </a:extLst>
          </p:cNvPr>
          <p:cNvPicPr>
            <a:picLocks noChangeAspect="1"/>
          </p:cNvPicPr>
          <p:nvPr userDrawn="1"/>
        </p:nvPicPr>
        <p:blipFill>
          <a:blip r:embed="rId2"/>
          <a:srcRect l="14663" t="17440" b="5438"/>
          <a:stretch>
            <a:fillRect/>
          </a:stretch>
        </p:blipFill>
        <p:spPr>
          <a:xfrm>
            <a:off x="0" y="0"/>
            <a:ext cx="9180576" cy="6652518"/>
          </a:xfrm>
          <a:prstGeom prst="rect">
            <a:avLst/>
          </a:prstGeom>
        </p:spPr>
      </p:pic>
      <p:sp>
        <p:nvSpPr>
          <p:cNvPr id="7" name="Rechteck 6"/>
          <p:cNvSpPr/>
          <p:nvPr userDrawn="1"/>
        </p:nvSpPr>
        <p:spPr bwMode="auto">
          <a:xfrm>
            <a:off x="0" y="0"/>
            <a:ext cx="12192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Rechteck 17">
            <a:extLst>
              <a:ext uri="{FF2B5EF4-FFF2-40B4-BE49-F238E27FC236}">
                <a16:creationId xmlns:a16="http://schemas.microsoft.com/office/drawing/2014/main" id="{7E72C69D-2379-4C3A-8A34-A14BC4009E45}"/>
              </a:ext>
            </a:extLst>
          </p:cNvPr>
          <p:cNvSpPr/>
          <p:nvPr userDrawn="1"/>
        </p:nvSpPr>
        <p:spPr bwMode="auto">
          <a:xfrm>
            <a:off x="9870000" y="6183824"/>
            <a:ext cx="1800000" cy="6144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b"/>
          <a:lstStyle/>
          <a:p>
            <a:pPr>
              <a:defRPr/>
            </a:pPr>
            <a:r>
              <a:rPr lang="de-DE" sz="950" b="1" i="1">
                <a:solidFill>
                  <a:schemeClr val="tx1"/>
                </a:solidFill>
              </a:rPr>
              <a:t>www.circulartextiles.de</a:t>
            </a:r>
            <a:endParaRPr sz="950" i="1">
              <a:solidFill>
                <a:schemeClr val="tx1"/>
              </a:solidFill>
            </a:endParaRPr>
          </a:p>
        </p:txBody>
      </p:sp>
      <p:pic>
        <p:nvPicPr>
          <p:cNvPr id="19" name="Grafik 18" descr="Ein Bild, das Muster, Quadrat, Kunst, Symmetrie enthält.&#10;&#10;Automatisch generierte Beschreibung">
            <a:extLst>
              <a:ext uri="{FF2B5EF4-FFF2-40B4-BE49-F238E27FC236}">
                <a16:creationId xmlns:a16="http://schemas.microsoft.com/office/drawing/2014/main" id="{55CD2E5B-F3BA-F190-5976-C31CD5A5D2AF}"/>
              </a:ext>
            </a:extLst>
          </p:cNvPr>
          <p:cNvPicPr>
            <a:picLocks noChangeAspect="1"/>
          </p:cNvPicPr>
          <p:nvPr userDrawn="1"/>
        </p:nvPicPr>
        <p:blipFill>
          <a:blip r:embed="rId3"/>
          <a:stretch/>
        </p:blipFill>
        <p:spPr bwMode="auto">
          <a:xfrm>
            <a:off x="11362200" y="6182717"/>
            <a:ext cx="615600" cy="615600"/>
          </a:xfrm>
          <a:prstGeom prst="rect">
            <a:avLst/>
          </a:prstGeom>
        </p:spPr>
      </p:pic>
      <p:pic>
        <p:nvPicPr>
          <p:cNvPr id="5" name="Grafik 4" descr="Ein Bild, das Text, Schrift, Grafiken, Logo enthält.&#10;&#10;Automatisch generierte Beschreibung">
            <a:extLst>
              <a:ext uri="{FF2B5EF4-FFF2-40B4-BE49-F238E27FC236}">
                <a16:creationId xmlns:a16="http://schemas.microsoft.com/office/drawing/2014/main" id="{B2446B46-1DAE-3AF3-CAF2-64AD5E37B4A7}"/>
              </a:ext>
            </a:extLst>
          </p:cNvPr>
          <p:cNvPicPr>
            <a:picLocks noChangeAspect="1"/>
          </p:cNvPicPr>
          <p:nvPr userDrawn="1"/>
        </p:nvPicPr>
        <p:blipFill>
          <a:blip r:embed="rId4"/>
          <a:stretch>
            <a:fillRect/>
          </a:stretch>
        </p:blipFill>
        <p:spPr bwMode="auto">
          <a:xfrm>
            <a:off x="9976717" y="2617941"/>
            <a:ext cx="2039183" cy="328459"/>
          </a:xfrm>
          <a:prstGeom prst="rect">
            <a:avLst/>
          </a:prstGeom>
        </p:spPr>
      </p:pic>
      <p:pic>
        <p:nvPicPr>
          <p:cNvPr id="15" name="Grafik 14" descr="Ein Bild, das Text, Schrift, Visitenkarte, Screenshot enthält.&#10;&#10;KI-generierte Inhalte können fehlerhaft sein.">
            <a:extLst>
              <a:ext uri="{FF2B5EF4-FFF2-40B4-BE49-F238E27FC236}">
                <a16:creationId xmlns:a16="http://schemas.microsoft.com/office/drawing/2014/main" id="{C04E06F9-6C7D-5353-6557-9D7C33B22B14}"/>
              </a:ext>
            </a:extLst>
          </p:cNvPr>
          <p:cNvPicPr>
            <a:picLocks noChangeAspect="1"/>
          </p:cNvPicPr>
          <p:nvPr userDrawn="1"/>
        </p:nvPicPr>
        <p:blipFill>
          <a:blip r:embed="rId5"/>
          <a:stretch>
            <a:fillRect/>
          </a:stretch>
        </p:blipFill>
        <p:spPr>
          <a:xfrm>
            <a:off x="9808005" y="965434"/>
            <a:ext cx="2296795" cy="1532097"/>
          </a:xfrm>
          <a:prstGeom prst="rect">
            <a:avLst/>
          </a:prstGeom>
        </p:spPr>
      </p:pic>
      <p:grpSp>
        <p:nvGrpSpPr>
          <p:cNvPr id="12" name="Gruppieren 11">
            <a:extLst>
              <a:ext uri="{FF2B5EF4-FFF2-40B4-BE49-F238E27FC236}">
                <a16:creationId xmlns:a16="http://schemas.microsoft.com/office/drawing/2014/main" id="{03B8B013-4E2F-47E2-F4C6-D034CCF9D9CD}"/>
              </a:ext>
            </a:extLst>
          </p:cNvPr>
          <p:cNvGrpSpPr/>
          <p:nvPr userDrawn="1"/>
        </p:nvGrpSpPr>
        <p:grpSpPr>
          <a:xfrm>
            <a:off x="5455476" y="201233"/>
            <a:ext cx="6372504" cy="656492"/>
            <a:chOff x="5455476" y="201233"/>
            <a:chExt cx="6372504" cy="656492"/>
          </a:xfrm>
        </p:grpSpPr>
        <p:grpSp>
          <p:nvGrpSpPr>
            <p:cNvPr id="4" name="Gruppieren 3">
              <a:extLst>
                <a:ext uri="{FF2B5EF4-FFF2-40B4-BE49-F238E27FC236}">
                  <a16:creationId xmlns:a16="http://schemas.microsoft.com/office/drawing/2014/main" id="{018D9EAD-E429-F380-7112-8AD1BF9C26BD}"/>
                </a:ext>
              </a:extLst>
            </p:cNvPr>
            <p:cNvGrpSpPr/>
            <p:nvPr userDrawn="1"/>
          </p:nvGrpSpPr>
          <p:grpSpPr bwMode="auto">
            <a:xfrm>
              <a:off x="5455476" y="201233"/>
              <a:ext cx="6372504" cy="656492"/>
              <a:chOff x="5455476" y="201233"/>
              <a:chExt cx="6372504" cy="656492"/>
            </a:xfrm>
          </p:grpSpPr>
          <p:pic>
            <p:nvPicPr>
              <p:cNvPr id="8" name="Grafik 7">
                <a:extLst>
                  <a:ext uri="{FF2B5EF4-FFF2-40B4-BE49-F238E27FC236}">
                    <a16:creationId xmlns:a16="http://schemas.microsoft.com/office/drawing/2014/main" id="{AEBF9B03-6EC4-7F37-C24B-E1E373C19BC9}"/>
                  </a:ext>
                </a:extLst>
              </p:cNvPr>
              <p:cNvPicPr>
                <a:picLocks noChangeAspect="1"/>
              </p:cNvPicPr>
              <p:nvPr/>
            </p:nvPicPr>
            <p:blipFill>
              <a:blip r:embed="rId6"/>
              <a:srcRect t="20070" b="18703"/>
              <a:stretch/>
            </p:blipFill>
            <p:spPr bwMode="auto">
              <a:xfrm>
                <a:off x="8930524" y="204322"/>
                <a:ext cx="1590287" cy="547896"/>
              </a:xfrm>
              <a:prstGeom prst="rect">
                <a:avLst/>
              </a:prstGeom>
            </p:spPr>
          </p:pic>
          <p:pic>
            <p:nvPicPr>
              <p:cNvPr id="10" name="Grafik 9">
                <a:extLst>
                  <a:ext uri="{FF2B5EF4-FFF2-40B4-BE49-F238E27FC236}">
                    <a16:creationId xmlns:a16="http://schemas.microsoft.com/office/drawing/2014/main" id="{F4103944-F314-3399-7C99-AB317BC67362}"/>
                  </a:ext>
                </a:extLst>
              </p:cNvPr>
              <p:cNvPicPr>
                <a:picLocks noChangeAspect="1"/>
              </p:cNvPicPr>
              <p:nvPr/>
            </p:nvPicPr>
            <p:blipFill>
              <a:blip r:embed="rId7"/>
              <a:srcRect t="15475" b="14519"/>
              <a:stretch/>
            </p:blipFill>
            <p:spPr bwMode="auto">
              <a:xfrm>
                <a:off x="10547775" y="232296"/>
                <a:ext cx="1280205" cy="474994"/>
              </a:xfrm>
              <a:prstGeom prst="rect">
                <a:avLst/>
              </a:prstGeom>
            </p:spPr>
          </p:pic>
          <p:pic>
            <p:nvPicPr>
              <p:cNvPr id="11" name="Grafik 10">
                <a:extLst>
                  <a:ext uri="{FF2B5EF4-FFF2-40B4-BE49-F238E27FC236}">
                    <a16:creationId xmlns:a16="http://schemas.microsoft.com/office/drawing/2014/main" id="{7DD91BBD-018A-C208-7A35-BC1802178BED}"/>
                  </a:ext>
                </a:extLst>
              </p:cNvPr>
              <p:cNvPicPr>
                <a:picLocks noChangeAspect="1"/>
              </p:cNvPicPr>
              <p:nvPr/>
            </p:nvPicPr>
            <p:blipFill>
              <a:blip r:embed="rId8"/>
              <a:stretch/>
            </p:blipFill>
            <p:spPr bwMode="auto">
              <a:xfrm>
                <a:off x="5455476" y="201233"/>
                <a:ext cx="1960064" cy="656492"/>
              </a:xfrm>
              <a:prstGeom prst="rect">
                <a:avLst/>
              </a:prstGeom>
            </p:spPr>
          </p:pic>
        </p:grpSp>
        <p:pic>
          <p:nvPicPr>
            <p:cNvPr id="3" name="Grafik 2" descr="Ein Bild, das Text, Schrift, Grafiken, Typografie enthält.&#10;&#10;KI-generierte Inhalte können fehlerhaft sein.">
              <a:extLst>
                <a:ext uri="{FF2B5EF4-FFF2-40B4-BE49-F238E27FC236}">
                  <a16:creationId xmlns:a16="http://schemas.microsoft.com/office/drawing/2014/main" id="{A85AE2FE-E5BE-A851-31EA-98AA0A9AB7B9}"/>
                </a:ext>
              </a:extLst>
            </p:cNvPr>
            <p:cNvPicPr>
              <a:picLocks noChangeAspect="1"/>
            </p:cNvPicPr>
            <p:nvPr userDrawn="1"/>
          </p:nvPicPr>
          <p:blipFill>
            <a:blip r:embed="rId9"/>
            <a:stretch>
              <a:fillRect/>
            </a:stretch>
          </p:blipFill>
          <p:spPr>
            <a:xfrm>
              <a:off x="7442504" y="203612"/>
              <a:ext cx="1461056" cy="547896"/>
            </a:xfrm>
            <a:prstGeom prst="rect">
              <a:avLst/>
            </a:prstGeom>
          </p:spPr>
        </p:pic>
      </p:grpSp>
      <p:sp>
        <p:nvSpPr>
          <p:cNvPr id="2" name="Textplatzhalter 5">
            <a:extLst>
              <a:ext uri="{FF2B5EF4-FFF2-40B4-BE49-F238E27FC236}">
                <a16:creationId xmlns:a16="http://schemas.microsoft.com/office/drawing/2014/main" id="{17789202-F081-11AC-C0F4-BDC5720CC2C3}"/>
              </a:ext>
            </a:extLst>
          </p:cNvPr>
          <p:cNvSpPr>
            <a:spLocks noGrp="1"/>
          </p:cNvSpPr>
          <p:nvPr>
            <p:ph type="body" sz="quarter" idx="11" hasCustomPrompt="1"/>
          </p:nvPr>
        </p:nvSpPr>
        <p:spPr bwMode="auto">
          <a:xfrm>
            <a:off x="522000" y="6125599"/>
            <a:ext cx="4967287" cy="365125"/>
          </a:xfrm>
        </p:spPr>
        <p:txBody>
          <a:bodyPr>
            <a:noAutofit/>
          </a:bodyPr>
          <a:lstStyle>
            <a:lvl1pPr marL="0" indent="0">
              <a:buFontTx/>
              <a:buNone/>
              <a:defRPr sz="850" b="1" i="0">
                <a:solidFill>
                  <a:schemeClr val="tx1"/>
                </a:solidFill>
                <a:latin typeface="TWK Everett Medium"/>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dirty="0"/>
              <a:t>PROF. DR. MAX MUSTERMANN – AUGSBURG 20.12.2023</a:t>
            </a:r>
            <a:endParaRPr dirty="0"/>
          </a:p>
        </p:txBody>
      </p:sp>
      <p:sp>
        <p:nvSpPr>
          <p:cNvPr id="6" name="Titelplatzhalter 1">
            <a:extLst>
              <a:ext uri="{FF2B5EF4-FFF2-40B4-BE49-F238E27FC236}">
                <a16:creationId xmlns:a16="http://schemas.microsoft.com/office/drawing/2014/main" id="{A3E95C7B-C1F5-79B5-D991-1F87DDBA1CFA}"/>
              </a:ext>
            </a:extLst>
          </p:cNvPr>
          <p:cNvSpPr>
            <a:spLocks noGrp="1"/>
          </p:cNvSpPr>
          <p:nvPr>
            <p:ph type="title" hasCustomPrompt="1"/>
          </p:nvPr>
        </p:nvSpPr>
        <p:spPr bwMode="auto">
          <a:xfrm>
            <a:off x="7090828" y="3664213"/>
            <a:ext cx="4886972" cy="1013552"/>
          </a:xfrm>
          <a:prstGeom prst="rect">
            <a:avLst/>
          </a:prstGeom>
        </p:spPr>
        <p:txBody>
          <a:bodyPr vert="horz" wrap="square" lIns="0" tIns="0" rIns="0" bIns="0" rtlCol="0" anchor="t" anchorCtr="0">
            <a:noAutofit/>
          </a:bodyPr>
          <a:lstStyle>
            <a:lvl1pPr>
              <a:defRPr>
                <a:solidFill>
                  <a:schemeClr val="tx1"/>
                </a:solidFill>
              </a:defRPr>
            </a:lvl1pPr>
          </a:lstStyle>
          <a:p>
            <a:pPr>
              <a:defRPr/>
            </a:pPr>
            <a:r>
              <a:rPr lang="de-DE" dirty="0"/>
              <a:t>PRÄSENTATIONSTITEL</a:t>
            </a:r>
            <a:endParaRPr dirty="0"/>
          </a:p>
        </p:txBody>
      </p:sp>
    </p:spTree>
    <p:extLst>
      <p:ext uri="{BB962C8B-B14F-4D97-AF65-F5344CB8AC3E}">
        <p14:creationId xmlns:p14="http://schemas.microsoft.com/office/powerpoint/2010/main" val="161102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4_THA_Titel_weiß">
    <p:spTree>
      <p:nvGrpSpPr>
        <p:cNvPr id="1" name=""/>
        <p:cNvGrpSpPr/>
        <p:nvPr/>
      </p:nvGrpSpPr>
      <p:grpSpPr bwMode="auto">
        <a:xfrm>
          <a:off x="0" y="0"/>
          <a:ext cx="0" cy="0"/>
          <a:chOff x="0" y="0"/>
          <a:chExt cx="0" cy="0"/>
        </a:xfrm>
      </p:grpSpPr>
      <p:sp>
        <p:nvSpPr>
          <p:cNvPr id="7" name="Rechteck 6"/>
          <p:cNvSpPr/>
          <p:nvPr userDrawn="1"/>
        </p:nvSpPr>
        <p:spPr bwMode="auto">
          <a:xfrm>
            <a:off x="0" y="0"/>
            <a:ext cx="12192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Rechteck 17">
            <a:extLst>
              <a:ext uri="{FF2B5EF4-FFF2-40B4-BE49-F238E27FC236}">
                <a16:creationId xmlns:a16="http://schemas.microsoft.com/office/drawing/2014/main" id="{7E72C69D-2379-4C3A-8A34-A14BC4009E45}"/>
              </a:ext>
            </a:extLst>
          </p:cNvPr>
          <p:cNvSpPr/>
          <p:nvPr userDrawn="1"/>
        </p:nvSpPr>
        <p:spPr bwMode="auto">
          <a:xfrm>
            <a:off x="9870000" y="6183824"/>
            <a:ext cx="1800000" cy="6144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b"/>
          <a:lstStyle/>
          <a:p>
            <a:pPr>
              <a:defRPr/>
            </a:pPr>
            <a:r>
              <a:rPr lang="de-DE" sz="950" b="1" i="1">
                <a:solidFill>
                  <a:schemeClr val="tx1"/>
                </a:solidFill>
              </a:rPr>
              <a:t>www.circulartextiles.de</a:t>
            </a:r>
            <a:endParaRPr sz="950" i="1">
              <a:solidFill>
                <a:schemeClr val="tx1"/>
              </a:solidFill>
            </a:endParaRPr>
          </a:p>
        </p:txBody>
      </p:sp>
      <p:pic>
        <p:nvPicPr>
          <p:cNvPr id="19" name="Grafik 18" descr="Ein Bild, das Muster, Quadrat, Kunst, Symmetrie enthält.&#10;&#10;Automatisch generierte Beschreibung">
            <a:extLst>
              <a:ext uri="{FF2B5EF4-FFF2-40B4-BE49-F238E27FC236}">
                <a16:creationId xmlns:a16="http://schemas.microsoft.com/office/drawing/2014/main" id="{55CD2E5B-F3BA-F190-5976-C31CD5A5D2AF}"/>
              </a:ext>
            </a:extLst>
          </p:cNvPr>
          <p:cNvPicPr>
            <a:picLocks noChangeAspect="1"/>
          </p:cNvPicPr>
          <p:nvPr userDrawn="1"/>
        </p:nvPicPr>
        <p:blipFill>
          <a:blip r:embed="rId2"/>
          <a:stretch/>
        </p:blipFill>
        <p:spPr bwMode="auto">
          <a:xfrm>
            <a:off x="11362200" y="6182717"/>
            <a:ext cx="615600" cy="615600"/>
          </a:xfrm>
          <a:prstGeom prst="rect">
            <a:avLst/>
          </a:prstGeom>
        </p:spPr>
      </p:pic>
      <p:sp>
        <p:nvSpPr>
          <p:cNvPr id="2" name="Textplatzhalter 5">
            <a:extLst>
              <a:ext uri="{FF2B5EF4-FFF2-40B4-BE49-F238E27FC236}">
                <a16:creationId xmlns:a16="http://schemas.microsoft.com/office/drawing/2014/main" id="{17789202-F081-11AC-C0F4-BDC5720CC2C3}"/>
              </a:ext>
            </a:extLst>
          </p:cNvPr>
          <p:cNvSpPr>
            <a:spLocks noGrp="1"/>
          </p:cNvSpPr>
          <p:nvPr>
            <p:ph type="body" sz="quarter" idx="11" hasCustomPrompt="1"/>
          </p:nvPr>
        </p:nvSpPr>
        <p:spPr bwMode="auto">
          <a:xfrm>
            <a:off x="522000" y="6125599"/>
            <a:ext cx="4967287" cy="365125"/>
          </a:xfrm>
        </p:spPr>
        <p:txBody>
          <a:bodyPr>
            <a:noAutofit/>
          </a:bodyPr>
          <a:lstStyle>
            <a:lvl1pPr marL="0" indent="0">
              <a:buFontTx/>
              <a:buNone/>
              <a:defRPr sz="850" b="1" i="0">
                <a:solidFill>
                  <a:schemeClr val="tx1"/>
                </a:solidFill>
                <a:latin typeface="TWK Everett Medium"/>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dirty="0"/>
              <a:t>PROF. DR. MAX MUSTERMANN – AUGSBURG 20.12.2023</a:t>
            </a:r>
            <a:endParaRPr dirty="0"/>
          </a:p>
        </p:txBody>
      </p:sp>
      <p:pic>
        <p:nvPicPr>
          <p:cNvPr id="6" name="Grafik 5" descr="Ein Bild, das Text, Schrift, Grafiken, Logo enthält.&#10;&#10;Automatisch generierte Beschreibung">
            <a:extLst>
              <a:ext uri="{FF2B5EF4-FFF2-40B4-BE49-F238E27FC236}">
                <a16:creationId xmlns:a16="http://schemas.microsoft.com/office/drawing/2014/main" id="{BF27862C-ADD1-9319-8A0D-DC962DA531C2}"/>
              </a:ext>
            </a:extLst>
          </p:cNvPr>
          <p:cNvPicPr>
            <a:picLocks noChangeAspect="1"/>
          </p:cNvPicPr>
          <p:nvPr userDrawn="1"/>
        </p:nvPicPr>
        <p:blipFill>
          <a:blip r:embed="rId3"/>
          <a:stretch>
            <a:fillRect/>
          </a:stretch>
        </p:blipFill>
        <p:spPr bwMode="auto">
          <a:xfrm>
            <a:off x="10456081" y="4663625"/>
            <a:ext cx="1595964" cy="257068"/>
          </a:xfrm>
          <a:prstGeom prst="rect">
            <a:avLst/>
          </a:prstGeom>
        </p:spPr>
      </p:pic>
      <p:pic>
        <p:nvPicPr>
          <p:cNvPr id="9" name="Grafik 8" descr="Ein Bild, das Text, Schrift, Visitenkarte, Screenshot enthält.&#10;&#10;KI-generierte Inhalte können fehlerhaft sein.">
            <a:extLst>
              <a:ext uri="{FF2B5EF4-FFF2-40B4-BE49-F238E27FC236}">
                <a16:creationId xmlns:a16="http://schemas.microsoft.com/office/drawing/2014/main" id="{5E25AA35-6FF8-7DE5-13A4-C39E684700BE}"/>
              </a:ext>
            </a:extLst>
          </p:cNvPr>
          <p:cNvPicPr>
            <a:picLocks noChangeAspect="1"/>
          </p:cNvPicPr>
          <p:nvPr userDrawn="1"/>
        </p:nvPicPr>
        <p:blipFill>
          <a:blip r:embed="rId4"/>
          <a:stretch>
            <a:fillRect/>
          </a:stretch>
        </p:blipFill>
        <p:spPr bwMode="auto">
          <a:xfrm>
            <a:off x="10284565" y="3350134"/>
            <a:ext cx="1854000" cy="1236727"/>
          </a:xfrm>
          <a:prstGeom prst="rect">
            <a:avLst/>
          </a:prstGeom>
        </p:spPr>
      </p:pic>
      <p:grpSp>
        <p:nvGrpSpPr>
          <p:cNvPr id="14" name="Gruppieren 13">
            <a:extLst>
              <a:ext uri="{FF2B5EF4-FFF2-40B4-BE49-F238E27FC236}">
                <a16:creationId xmlns:a16="http://schemas.microsoft.com/office/drawing/2014/main" id="{A63000A4-4CAE-B759-4169-A5BE4A4A5902}"/>
              </a:ext>
            </a:extLst>
          </p:cNvPr>
          <p:cNvGrpSpPr/>
          <p:nvPr userDrawn="1"/>
        </p:nvGrpSpPr>
        <p:grpSpPr>
          <a:xfrm>
            <a:off x="10040534" y="171796"/>
            <a:ext cx="1960066" cy="3101574"/>
            <a:chOff x="10040534" y="171796"/>
            <a:chExt cx="1960066" cy="3101574"/>
          </a:xfrm>
        </p:grpSpPr>
        <p:grpSp>
          <p:nvGrpSpPr>
            <p:cNvPr id="16" name="Gruppieren 15">
              <a:extLst>
                <a:ext uri="{FF2B5EF4-FFF2-40B4-BE49-F238E27FC236}">
                  <a16:creationId xmlns:a16="http://schemas.microsoft.com/office/drawing/2014/main" id="{D02BC901-7526-4883-D72E-424E83FDD72E}"/>
                </a:ext>
              </a:extLst>
            </p:cNvPr>
            <p:cNvGrpSpPr/>
            <p:nvPr userDrawn="1"/>
          </p:nvGrpSpPr>
          <p:grpSpPr bwMode="auto">
            <a:xfrm>
              <a:off x="10040534" y="171796"/>
              <a:ext cx="1960066" cy="3101574"/>
              <a:chOff x="4609168" y="201233"/>
              <a:chExt cx="1960066" cy="3101574"/>
            </a:xfrm>
          </p:grpSpPr>
          <p:pic>
            <p:nvPicPr>
              <p:cNvPr id="20" name="Grafik 19">
                <a:extLst>
                  <a:ext uri="{FF2B5EF4-FFF2-40B4-BE49-F238E27FC236}">
                    <a16:creationId xmlns:a16="http://schemas.microsoft.com/office/drawing/2014/main" id="{46D1B6CD-F9B1-46AF-F1A6-6A4306BBB5E1}"/>
                  </a:ext>
                </a:extLst>
              </p:cNvPr>
              <p:cNvPicPr>
                <a:picLocks noChangeAspect="1"/>
              </p:cNvPicPr>
              <p:nvPr/>
            </p:nvPicPr>
            <p:blipFill>
              <a:blip r:embed="rId5"/>
              <a:srcRect t="20070" b="18703"/>
              <a:stretch/>
            </p:blipFill>
            <p:spPr bwMode="auto">
              <a:xfrm>
                <a:off x="4978947" y="1123313"/>
                <a:ext cx="1590287" cy="547896"/>
              </a:xfrm>
              <a:prstGeom prst="rect">
                <a:avLst/>
              </a:prstGeom>
            </p:spPr>
          </p:pic>
          <p:pic>
            <p:nvPicPr>
              <p:cNvPr id="21" name="Grafik 20">
                <a:extLst>
                  <a:ext uri="{FF2B5EF4-FFF2-40B4-BE49-F238E27FC236}">
                    <a16:creationId xmlns:a16="http://schemas.microsoft.com/office/drawing/2014/main" id="{68AFF905-844F-D613-C898-BC6BE402EDA0}"/>
                  </a:ext>
                </a:extLst>
              </p:cNvPr>
              <p:cNvPicPr>
                <a:picLocks noChangeAspect="1"/>
              </p:cNvPicPr>
              <p:nvPr/>
            </p:nvPicPr>
            <p:blipFill>
              <a:blip r:embed="rId6"/>
              <a:srcRect t="15475" b="14519"/>
              <a:stretch/>
            </p:blipFill>
            <p:spPr bwMode="auto">
              <a:xfrm>
                <a:off x="5289028" y="2827813"/>
                <a:ext cx="1280205" cy="474994"/>
              </a:xfrm>
              <a:prstGeom prst="rect">
                <a:avLst/>
              </a:prstGeom>
            </p:spPr>
          </p:pic>
          <p:pic>
            <p:nvPicPr>
              <p:cNvPr id="22" name="Grafik 21">
                <a:extLst>
                  <a:ext uri="{FF2B5EF4-FFF2-40B4-BE49-F238E27FC236}">
                    <a16:creationId xmlns:a16="http://schemas.microsoft.com/office/drawing/2014/main" id="{654FF34E-1E38-8B3C-DE93-B1C29108BD5D}"/>
                  </a:ext>
                </a:extLst>
              </p:cNvPr>
              <p:cNvPicPr>
                <a:picLocks noChangeAspect="1"/>
              </p:cNvPicPr>
              <p:nvPr/>
            </p:nvPicPr>
            <p:blipFill>
              <a:blip r:embed="rId7"/>
              <a:stretch/>
            </p:blipFill>
            <p:spPr bwMode="auto">
              <a:xfrm>
                <a:off x="4609168" y="201233"/>
                <a:ext cx="1960064" cy="656492"/>
              </a:xfrm>
              <a:prstGeom prst="rect">
                <a:avLst/>
              </a:prstGeom>
            </p:spPr>
          </p:pic>
        </p:grpSp>
        <p:pic>
          <p:nvPicPr>
            <p:cNvPr id="17" name="Grafik 16" descr="Ein Bild, das Text, Schrift, Grafiken, Typografie enthält.&#10;&#10;KI-generierte Inhalte können fehlerhaft sein.">
              <a:extLst>
                <a:ext uri="{FF2B5EF4-FFF2-40B4-BE49-F238E27FC236}">
                  <a16:creationId xmlns:a16="http://schemas.microsoft.com/office/drawing/2014/main" id="{FEB02065-F093-AA3A-E081-029407FBED28}"/>
                </a:ext>
              </a:extLst>
            </p:cNvPr>
            <p:cNvPicPr>
              <a:picLocks noChangeAspect="1"/>
            </p:cNvPicPr>
            <p:nvPr userDrawn="1"/>
          </p:nvPicPr>
          <p:blipFill>
            <a:blip r:embed="rId8"/>
            <a:stretch>
              <a:fillRect/>
            </a:stretch>
          </p:blipFill>
          <p:spPr bwMode="auto">
            <a:xfrm>
              <a:off x="10539542" y="1884749"/>
              <a:ext cx="1461056" cy="547896"/>
            </a:xfrm>
            <a:prstGeom prst="rect">
              <a:avLst/>
            </a:prstGeom>
          </p:spPr>
        </p:pic>
      </p:grpSp>
      <p:pic>
        <p:nvPicPr>
          <p:cNvPr id="4" name="Grafik 3">
            <a:extLst>
              <a:ext uri="{FF2B5EF4-FFF2-40B4-BE49-F238E27FC236}">
                <a16:creationId xmlns:a16="http://schemas.microsoft.com/office/drawing/2014/main" id="{3265F78E-13C4-7EC8-719F-9F6B7AF0D3A6}"/>
              </a:ext>
            </a:extLst>
          </p:cNvPr>
          <p:cNvPicPr>
            <a:picLocks noChangeAspect="1"/>
          </p:cNvPicPr>
          <p:nvPr userDrawn="1"/>
        </p:nvPicPr>
        <p:blipFill>
          <a:blip r:embed="rId9"/>
          <a:srcRect l="14663" t="17440" b="5438"/>
          <a:stretch>
            <a:fillRect/>
          </a:stretch>
        </p:blipFill>
        <p:spPr bwMode="auto">
          <a:xfrm>
            <a:off x="0" y="0"/>
            <a:ext cx="9180576" cy="6652518"/>
          </a:xfrm>
          <a:prstGeom prst="rect">
            <a:avLst/>
          </a:prstGeom>
        </p:spPr>
      </p:pic>
      <p:sp>
        <p:nvSpPr>
          <p:cNvPr id="5" name="Titelplatzhalter 1">
            <a:extLst>
              <a:ext uri="{FF2B5EF4-FFF2-40B4-BE49-F238E27FC236}">
                <a16:creationId xmlns:a16="http://schemas.microsoft.com/office/drawing/2014/main" id="{D997F26D-0F73-CCE7-CFB4-7735FD3D20AC}"/>
              </a:ext>
            </a:extLst>
          </p:cNvPr>
          <p:cNvSpPr>
            <a:spLocks noGrp="1"/>
          </p:cNvSpPr>
          <p:nvPr>
            <p:ph type="title" hasCustomPrompt="1"/>
          </p:nvPr>
        </p:nvSpPr>
        <p:spPr bwMode="auto">
          <a:xfrm>
            <a:off x="6199262" y="3778607"/>
            <a:ext cx="3751223" cy="1013552"/>
          </a:xfrm>
          <a:prstGeom prst="rect">
            <a:avLst/>
          </a:prstGeom>
        </p:spPr>
        <p:txBody>
          <a:bodyPr vert="horz" wrap="square" lIns="0" tIns="0" rIns="0" bIns="0" rtlCol="0" anchor="t" anchorCtr="0">
            <a:noAutofit/>
          </a:bodyPr>
          <a:lstStyle>
            <a:lvl1pPr>
              <a:defRPr>
                <a:solidFill>
                  <a:schemeClr val="tx1"/>
                </a:solidFill>
              </a:defRPr>
            </a:lvl1pPr>
          </a:lstStyle>
          <a:p>
            <a:pPr>
              <a:defRPr/>
            </a:pPr>
            <a:r>
              <a:rPr lang="de-DE" dirty="0"/>
              <a:t>PRÄSENTATIONSTITEL</a:t>
            </a:r>
            <a:endParaRPr dirty="0"/>
          </a:p>
        </p:txBody>
      </p:sp>
    </p:spTree>
    <p:extLst>
      <p:ext uri="{BB962C8B-B14F-4D97-AF65-F5344CB8AC3E}">
        <p14:creationId xmlns:p14="http://schemas.microsoft.com/office/powerpoint/2010/main" val="305298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HA_TextmitBild">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4741"/>
            <a:ext cx="5670086" cy="1205946"/>
          </a:xfrm>
        </p:spPr>
        <p:txBody>
          <a:bodyPr/>
          <a:lstStyle/>
          <a:p>
            <a:pPr>
              <a:defRPr/>
            </a:pPr>
            <a:r>
              <a:rPr lang="de-DE"/>
              <a:t>HIER STEHT DIE HEADLINE </a:t>
            </a:r>
            <a:br>
              <a:rPr lang="de-DE"/>
            </a:br>
            <a:r>
              <a:rPr lang="de-DE"/>
              <a:t>DER PRÄSENTATION </a:t>
            </a:r>
            <a:br>
              <a:rPr lang="de-DE"/>
            </a:br>
            <a:r>
              <a:rPr lang="de-DE"/>
              <a:t>ÜBER MEHRERE ZEILEN</a:t>
            </a:r>
            <a:endParaRPr/>
          </a:p>
        </p:txBody>
      </p:sp>
      <p:sp>
        <p:nvSpPr>
          <p:cNvPr id="3" name="Inhaltsplatzhalter 2"/>
          <p:cNvSpPr>
            <a:spLocks noGrp="1"/>
          </p:cNvSpPr>
          <p:nvPr>
            <p:ph sz="half" idx="1" hasCustomPrompt="1"/>
          </p:nvPr>
        </p:nvSpPr>
        <p:spPr bwMode="auto">
          <a:xfrm>
            <a:off x="522000" y="2394000"/>
            <a:ext cx="5670086" cy="3504746"/>
          </a:xfrm>
        </p:spPr>
        <p:txBody>
          <a:bodyPr/>
          <a:lstStyle>
            <a:lvl1pPr marL="252000" indent="-252000">
              <a:buFontTx/>
              <a:buBlip>
                <a:blip r:embed="rId2"/>
              </a:buBlip>
              <a:defRPr/>
            </a:lvl1pPr>
            <a:lvl2pPr marL="504000">
              <a:defRPr/>
            </a:lvl2pPr>
            <a:lvl3pPr marL="756000">
              <a:defRPr/>
            </a:lvl3pPr>
            <a:lvl4pPr marL="1008000">
              <a:defRPr/>
            </a:lvl4pPr>
            <a:lvl5pPr marL="1260000">
              <a:defRPr/>
            </a:lvl5pPr>
          </a:lstStyle>
          <a:p>
            <a:pPr lvl="0">
              <a:defRPr/>
            </a:pPr>
            <a:r>
              <a:rPr lang="de-DE"/>
              <a:t>Mastertextformat bearbeiten</a:t>
            </a:r>
            <a:br>
              <a:rPr lang="de-DE"/>
            </a:br>
            <a:r>
              <a:rPr lang="de-DE"/>
              <a:t>jkvcny jcfxnjghbn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11"/>
          </p:nvPr>
        </p:nvSpPr>
        <p:spPr bwMode="auto"/>
        <p:txBody>
          <a:bodyPr/>
          <a:lstStyle/>
          <a:p>
            <a:pPr>
              <a:defRPr/>
            </a:pPr>
            <a:r>
              <a:rPr lang="de-DE"/>
              <a:t>Präsentationsthema – Unterthematik</a:t>
            </a:r>
            <a:endParaRPr/>
          </a:p>
        </p:txBody>
      </p:sp>
      <p:sp>
        <p:nvSpPr>
          <p:cNvPr id="7" name="Foliennummernplatzhalter 6"/>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11" name="Bildplatzhalter 10"/>
          <p:cNvSpPr>
            <a:spLocks noGrp="1"/>
          </p:cNvSpPr>
          <p:nvPr>
            <p:ph type="pic" sz="quarter" idx="13"/>
          </p:nvPr>
        </p:nvSpPr>
        <p:spPr bwMode="auto">
          <a:xfrm>
            <a:off x="6534000" y="522000"/>
            <a:ext cx="5670086" cy="5376746"/>
          </a:xfrm>
        </p:spPr>
        <p:txBody>
          <a:bodyPr/>
          <a:lstStyle/>
          <a:p>
            <a:pPr>
              <a:defRPr/>
            </a:pP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HA_nurTex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6000"/>
            <a:ext cx="11173879" cy="470929"/>
          </a:xfrm>
        </p:spPr>
        <p:txBody>
          <a:bodyPr/>
          <a:lstStyle/>
          <a:p>
            <a:pPr>
              <a:defRPr/>
            </a:pPr>
            <a:r>
              <a:rPr lang="de-DE"/>
              <a:t>HIER STEHT DIE HEADLINE DER PRÄSENTATION</a:t>
            </a:r>
            <a:endParaRPr/>
          </a:p>
        </p:txBody>
      </p:sp>
      <p:sp>
        <p:nvSpPr>
          <p:cNvPr id="3" name="Inhaltsplatzhalter 2"/>
          <p:cNvSpPr>
            <a:spLocks noGrp="1"/>
          </p:cNvSpPr>
          <p:nvPr>
            <p:ph idx="1"/>
          </p:nvPr>
        </p:nvSpPr>
        <p:spPr bwMode="auto">
          <a:xfrm>
            <a:off x="522000" y="2394000"/>
            <a:ext cx="11151846" cy="3831327"/>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10" name="Textplatzhalter 9"/>
          <p:cNvSpPr>
            <a:spLocks noGrp="1"/>
          </p:cNvSpPr>
          <p:nvPr>
            <p:ph type="body" sz="quarter" idx="13" hasCustomPrompt="1"/>
          </p:nvPr>
        </p:nvSpPr>
        <p:spPr bwMode="auto">
          <a:xfrm>
            <a:off x="522286" y="1014343"/>
            <a:ext cx="11152186" cy="470929"/>
          </a:xfrm>
        </p:spPr>
        <p:txBody>
          <a:bodyPr/>
          <a:lstStyle>
            <a:lvl1pPr marL="0" indent="0">
              <a:buFontTx/>
              <a:buNone/>
              <a:defRPr sz="1900" b="0" i="0">
                <a:latin typeface="TWK Everett Medium"/>
              </a:defRPr>
            </a:lvl1pPr>
          </a:lstStyle>
          <a:p>
            <a:pPr lvl="0">
              <a:defRPr/>
            </a:pPr>
            <a:r>
              <a:rPr lang="de-DE"/>
              <a:t>Hier ist Platz für eine längere Subline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HA_dreispaltigerTex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6000"/>
            <a:ext cx="11173879" cy="470929"/>
          </a:xfrm>
        </p:spPr>
        <p:txBody>
          <a:bodyPr/>
          <a:lstStyle/>
          <a:p>
            <a:pPr>
              <a:defRPr/>
            </a:pPr>
            <a:r>
              <a:rPr lang="de-DE"/>
              <a:t>HIER STEHT DIE HEADLINE DER PRÄSENTATION</a:t>
            </a:r>
            <a:endParaRPr/>
          </a:p>
        </p:txBody>
      </p:sp>
      <p:sp>
        <p:nvSpPr>
          <p:cNvPr id="3" name="Inhaltsplatzhalter 2"/>
          <p:cNvSpPr>
            <a:spLocks noGrp="1"/>
          </p:cNvSpPr>
          <p:nvPr>
            <p:ph idx="1" hasCustomPrompt="1"/>
          </p:nvPr>
        </p:nvSpPr>
        <p:spPr bwMode="auto">
          <a:xfrm>
            <a:off x="522000" y="2604976"/>
            <a:ext cx="3135600" cy="3238679"/>
          </a:xfrm>
        </p:spPr>
        <p:txBody>
          <a:bodyPr/>
          <a:lstStyle>
            <a:lvl1pPr marL="0" indent="0">
              <a:buFontTx/>
              <a:buNone/>
              <a:defRPr/>
            </a:lvl1pPr>
          </a:lstStyle>
          <a:p>
            <a:pPr lvl="0">
              <a:defRPr/>
            </a:pPr>
            <a:r>
              <a:rPr lang="de-DE"/>
              <a:t>Ldhfkvbgyzgvj vdfylhvbxhly hilhfdyvbilz lyfduvhn liubs lifuvnh iludxhv. </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9" name="Inhaltsplatzhalter 2"/>
          <p:cNvSpPr>
            <a:spLocks noGrp="1"/>
          </p:cNvSpPr>
          <p:nvPr>
            <p:ph idx="13" hasCustomPrompt="1"/>
          </p:nvPr>
        </p:nvSpPr>
        <p:spPr bwMode="auto">
          <a:xfrm>
            <a:off x="4284000" y="2604976"/>
            <a:ext cx="3135600" cy="3238679"/>
          </a:xfrm>
        </p:spPr>
        <p:txBody>
          <a:bodyPr/>
          <a:lstStyle>
            <a:lvl1pPr marL="0" indent="0">
              <a:buFontTx/>
              <a:buNone/>
              <a:defRPr/>
            </a:lvl1pPr>
          </a:lstStyle>
          <a:p>
            <a:pPr lvl="0">
              <a:defRPr/>
            </a:pPr>
            <a:r>
              <a:rPr lang="de-DE"/>
              <a:t>Ldhfkvbgyzgvj vdfylhvbxhly hilhfdyvbilz lyfduvhn liubs lifuvnh iludxhv. </a:t>
            </a:r>
            <a:endParaRPr/>
          </a:p>
        </p:txBody>
      </p:sp>
      <p:sp>
        <p:nvSpPr>
          <p:cNvPr id="10" name="Inhaltsplatzhalter 2"/>
          <p:cNvSpPr>
            <a:spLocks noGrp="1"/>
          </p:cNvSpPr>
          <p:nvPr>
            <p:ph idx="14" hasCustomPrompt="1"/>
          </p:nvPr>
        </p:nvSpPr>
        <p:spPr bwMode="auto">
          <a:xfrm>
            <a:off x="8064000" y="2610000"/>
            <a:ext cx="3135600" cy="3268161"/>
          </a:xfrm>
        </p:spPr>
        <p:txBody>
          <a:bodyPr/>
          <a:lstStyle>
            <a:lvl1pPr marL="0" indent="0">
              <a:buFontTx/>
              <a:buNone/>
              <a:defRPr/>
            </a:lvl1pPr>
          </a:lstStyle>
          <a:p>
            <a:pPr lvl="0">
              <a:defRPr/>
            </a:pPr>
            <a:r>
              <a:rPr lang="de-DE"/>
              <a:t>Ldhfkvbgyzgvj vdfylhvbxhly hilhfdyvbilz lyfduvhn liubs lifuvnh iludxhv. </a:t>
            </a:r>
            <a:endParaRPr/>
          </a:p>
        </p:txBody>
      </p:sp>
      <p:pic>
        <p:nvPicPr>
          <p:cNvPr id="16" name="Grafik 15"/>
          <p:cNvPicPr>
            <a:picLocks noChangeAspect="1"/>
          </p:cNvPicPr>
          <p:nvPr userDrawn="1"/>
        </p:nvPicPr>
        <p:blipFill>
          <a:blip r:embed="rId2"/>
          <a:stretch/>
        </p:blipFill>
        <p:spPr bwMode="auto">
          <a:xfrm>
            <a:off x="11001773" y="203539"/>
            <a:ext cx="1190224" cy="986186"/>
          </a:xfrm>
          <a:prstGeom prst="rect">
            <a:avLst/>
          </a:prstGeom>
        </p:spPr>
      </p:pic>
      <p:sp>
        <p:nvSpPr>
          <p:cNvPr id="15" name="Textplatzhalter 9"/>
          <p:cNvSpPr>
            <a:spLocks noGrp="1"/>
          </p:cNvSpPr>
          <p:nvPr>
            <p:ph type="body" sz="quarter" idx="15" hasCustomPrompt="1"/>
          </p:nvPr>
        </p:nvSpPr>
        <p:spPr bwMode="auto">
          <a:xfrm>
            <a:off x="522286" y="1014343"/>
            <a:ext cx="11152186" cy="470929"/>
          </a:xfrm>
        </p:spPr>
        <p:txBody>
          <a:bodyPr/>
          <a:lstStyle>
            <a:lvl1pPr marL="0" indent="0">
              <a:buFontTx/>
              <a:buNone/>
              <a:defRPr sz="1900" b="0" i="0">
                <a:latin typeface="TWK Everett Medium"/>
              </a:defRPr>
            </a:lvl1pPr>
          </a:lstStyle>
          <a:p>
            <a:pPr lvl="0">
              <a:defRPr/>
            </a:pPr>
            <a:r>
              <a:rPr lang="de-DE"/>
              <a:t>Hier ist Platz für eine längere Subline</a:t>
            </a:r>
            <a:endParaRPr/>
          </a:p>
        </p:txBody>
      </p:sp>
      <p:sp>
        <p:nvSpPr>
          <p:cNvPr id="13" name="Textplatzhalter 12"/>
          <p:cNvSpPr>
            <a:spLocks noGrp="1"/>
          </p:cNvSpPr>
          <p:nvPr>
            <p:ph type="body" sz="quarter" idx="16" hasCustomPrompt="1"/>
          </p:nvPr>
        </p:nvSpPr>
        <p:spPr bwMode="auto">
          <a:xfrm>
            <a:off x="522286" y="2226660"/>
            <a:ext cx="3135312" cy="278496"/>
          </a:xfrm>
        </p:spPr>
        <p:txBody>
          <a:bodyPr>
            <a:noAutofit/>
          </a:bodyPr>
          <a:lstStyle>
            <a:lvl1pPr marL="0" indent="0">
              <a:buFontTx/>
              <a:buNone/>
              <a:defRPr sz="1900" b="0" i="0">
                <a:solidFill>
                  <a:srgbClr val="FF0350"/>
                </a:solidFill>
                <a:latin typeface="TWK Everett Medium"/>
              </a:defRPr>
            </a:lvl1pPr>
          </a:lstStyle>
          <a:p>
            <a:pPr lvl="0">
              <a:defRPr/>
            </a:pPr>
            <a:r>
              <a:rPr lang="de-DE"/>
              <a:t>1.</a:t>
            </a:r>
            <a:endParaRPr/>
          </a:p>
        </p:txBody>
      </p:sp>
      <p:sp>
        <p:nvSpPr>
          <p:cNvPr id="14" name="Textplatzhalter 12"/>
          <p:cNvSpPr>
            <a:spLocks noGrp="1"/>
          </p:cNvSpPr>
          <p:nvPr>
            <p:ph type="body" sz="quarter" idx="17" hasCustomPrompt="1"/>
          </p:nvPr>
        </p:nvSpPr>
        <p:spPr bwMode="auto">
          <a:xfrm>
            <a:off x="4284000" y="2226660"/>
            <a:ext cx="3135312" cy="278496"/>
          </a:xfrm>
        </p:spPr>
        <p:txBody>
          <a:bodyPr>
            <a:noAutofit/>
          </a:bodyPr>
          <a:lstStyle>
            <a:lvl1pPr marL="0" indent="0">
              <a:buFontTx/>
              <a:buNone/>
              <a:defRPr sz="1900" b="0" i="0">
                <a:solidFill>
                  <a:srgbClr val="FF0350"/>
                </a:solidFill>
                <a:latin typeface="TWK Everett Medium"/>
              </a:defRPr>
            </a:lvl1pPr>
          </a:lstStyle>
          <a:p>
            <a:pPr lvl="0">
              <a:defRPr/>
            </a:pPr>
            <a:r>
              <a:rPr lang="de-DE"/>
              <a:t>2.</a:t>
            </a:r>
            <a:endParaRPr/>
          </a:p>
        </p:txBody>
      </p:sp>
      <p:sp>
        <p:nvSpPr>
          <p:cNvPr id="17" name="Textplatzhalter 12"/>
          <p:cNvSpPr>
            <a:spLocks noGrp="1"/>
          </p:cNvSpPr>
          <p:nvPr>
            <p:ph type="body" sz="quarter" idx="18" hasCustomPrompt="1"/>
          </p:nvPr>
        </p:nvSpPr>
        <p:spPr bwMode="auto">
          <a:xfrm>
            <a:off x="8064000" y="2226660"/>
            <a:ext cx="3135312" cy="278496"/>
          </a:xfrm>
        </p:spPr>
        <p:txBody>
          <a:bodyPr>
            <a:noAutofit/>
          </a:bodyPr>
          <a:lstStyle>
            <a:lvl1pPr marL="0" indent="0">
              <a:buFontTx/>
              <a:buNone/>
              <a:defRPr sz="1900" b="0" i="0">
                <a:solidFill>
                  <a:srgbClr val="FF0350"/>
                </a:solidFill>
                <a:latin typeface="TWK Everett Medium"/>
              </a:defRPr>
            </a:lvl1pPr>
          </a:lstStyle>
          <a:p>
            <a:pPr lvl="0">
              <a:defRPr/>
            </a:pPr>
            <a:r>
              <a:rPr lang="de-DE"/>
              <a:t>3.</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HA_dreispaltigmitBild">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6000"/>
            <a:ext cx="11173879" cy="470929"/>
          </a:xfrm>
        </p:spPr>
        <p:txBody>
          <a:bodyPr/>
          <a:lstStyle/>
          <a:p>
            <a:pPr>
              <a:defRPr/>
            </a:pPr>
            <a:r>
              <a:rPr lang="de-DE"/>
              <a:t>HIER STEHT DIE HEADLINE DER PRÄSENTATION</a:t>
            </a:r>
            <a:endParaRPr/>
          </a:p>
        </p:txBody>
      </p:sp>
      <p:sp>
        <p:nvSpPr>
          <p:cNvPr id="3" name="Inhaltsplatzhalter 2"/>
          <p:cNvSpPr>
            <a:spLocks noGrp="1"/>
          </p:cNvSpPr>
          <p:nvPr>
            <p:ph idx="1" hasCustomPrompt="1"/>
          </p:nvPr>
        </p:nvSpPr>
        <p:spPr bwMode="auto">
          <a:xfrm>
            <a:off x="522000" y="2604976"/>
            <a:ext cx="3135600" cy="3238679"/>
          </a:xfrm>
        </p:spPr>
        <p:txBody>
          <a:bodyPr/>
          <a:lstStyle>
            <a:lvl1pPr marL="0" indent="0">
              <a:buFontTx/>
              <a:buNone/>
              <a:defRPr/>
            </a:lvl1pPr>
          </a:lstStyle>
          <a:p>
            <a:pPr lvl="0">
              <a:defRPr/>
            </a:pPr>
            <a:r>
              <a:rPr lang="de-DE"/>
              <a:t>Ldhfkvbgyzgvj vdfylhvbxhly hilhfdyvbilz lyfduvhn liubs lifuvnh iludxhv. </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10" name="Inhaltsplatzhalter 2"/>
          <p:cNvSpPr>
            <a:spLocks noGrp="1"/>
          </p:cNvSpPr>
          <p:nvPr>
            <p:ph idx="14" hasCustomPrompt="1"/>
          </p:nvPr>
        </p:nvSpPr>
        <p:spPr bwMode="auto">
          <a:xfrm>
            <a:off x="8064000" y="2610000"/>
            <a:ext cx="3135600" cy="3233530"/>
          </a:xfrm>
        </p:spPr>
        <p:txBody>
          <a:bodyPr/>
          <a:lstStyle>
            <a:lvl1pPr marL="0" indent="0">
              <a:buFontTx/>
              <a:buNone/>
              <a:defRPr/>
            </a:lvl1pPr>
          </a:lstStyle>
          <a:p>
            <a:pPr lvl="0">
              <a:defRPr/>
            </a:pPr>
            <a:r>
              <a:rPr lang="de-DE"/>
              <a:t>Ldhfkvbgyzgvj vdfylhvbxhly hilhfdyvbilz lyfduvhn liubs lifuvnh iludxhv. </a:t>
            </a:r>
            <a:endParaRPr/>
          </a:p>
        </p:txBody>
      </p:sp>
      <p:sp>
        <p:nvSpPr>
          <p:cNvPr id="15" name="Textplatzhalter 9"/>
          <p:cNvSpPr>
            <a:spLocks noGrp="1"/>
          </p:cNvSpPr>
          <p:nvPr>
            <p:ph type="body" sz="quarter" idx="15" hasCustomPrompt="1"/>
          </p:nvPr>
        </p:nvSpPr>
        <p:spPr bwMode="auto">
          <a:xfrm>
            <a:off x="522286" y="1014343"/>
            <a:ext cx="11152186" cy="470929"/>
          </a:xfrm>
        </p:spPr>
        <p:txBody>
          <a:bodyPr/>
          <a:lstStyle>
            <a:lvl1pPr marL="0" indent="0">
              <a:buFontTx/>
              <a:buNone/>
              <a:defRPr sz="1900" b="0" i="0">
                <a:latin typeface="TWK Everett Medium"/>
              </a:defRPr>
            </a:lvl1pPr>
          </a:lstStyle>
          <a:p>
            <a:pPr lvl="0">
              <a:defRPr/>
            </a:pPr>
            <a:r>
              <a:rPr lang="de-DE"/>
              <a:t>Hier ist Platz für eine längere Subline</a:t>
            </a:r>
            <a:endParaRPr/>
          </a:p>
        </p:txBody>
      </p:sp>
      <p:sp>
        <p:nvSpPr>
          <p:cNvPr id="13" name="Textplatzhalter 12"/>
          <p:cNvSpPr>
            <a:spLocks noGrp="1"/>
          </p:cNvSpPr>
          <p:nvPr>
            <p:ph type="body" sz="quarter" idx="16" hasCustomPrompt="1"/>
          </p:nvPr>
        </p:nvSpPr>
        <p:spPr bwMode="auto">
          <a:xfrm>
            <a:off x="522286" y="2226660"/>
            <a:ext cx="3135312" cy="278496"/>
          </a:xfrm>
        </p:spPr>
        <p:txBody>
          <a:bodyPr>
            <a:noAutofit/>
          </a:bodyPr>
          <a:lstStyle>
            <a:lvl1pPr marL="0" indent="0">
              <a:buFontTx/>
              <a:buNone/>
              <a:defRPr sz="1900" b="0" i="0">
                <a:solidFill>
                  <a:srgbClr val="FF0350"/>
                </a:solidFill>
                <a:latin typeface="TWK Everett Medium"/>
              </a:defRPr>
            </a:lvl1pPr>
          </a:lstStyle>
          <a:p>
            <a:pPr lvl="0">
              <a:defRPr/>
            </a:pPr>
            <a:r>
              <a:rPr lang="de-DE"/>
              <a:t>Zwischentitel</a:t>
            </a:r>
            <a:endParaRPr/>
          </a:p>
        </p:txBody>
      </p:sp>
      <p:sp>
        <p:nvSpPr>
          <p:cNvPr id="17" name="Textplatzhalter 12"/>
          <p:cNvSpPr>
            <a:spLocks noGrp="1"/>
          </p:cNvSpPr>
          <p:nvPr>
            <p:ph type="body" sz="quarter" idx="18" hasCustomPrompt="1"/>
          </p:nvPr>
        </p:nvSpPr>
        <p:spPr bwMode="auto">
          <a:xfrm>
            <a:off x="8064000" y="2226660"/>
            <a:ext cx="3135312" cy="278496"/>
          </a:xfrm>
        </p:spPr>
        <p:txBody>
          <a:bodyPr>
            <a:noAutofit/>
          </a:bodyPr>
          <a:lstStyle>
            <a:lvl1pPr marL="0" indent="0">
              <a:buFontTx/>
              <a:buNone/>
              <a:defRPr sz="1900" b="0" i="0">
                <a:solidFill>
                  <a:srgbClr val="FF0350"/>
                </a:solidFill>
                <a:latin typeface="TWK Everett Medium"/>
              </a:defRPr>
            </a:lvl1pPr>
          </a:lstStyle>
          <a:p>
            <a:pPr lvl="0">
              <a:defRPr/>
            </a:pPr>
            <a:r>
              <a:rPr lang="de-DE"/>
              <a:t>Zwischentitel</a:t>
            </a:r>
            <a:endParaRPr/>
          </a:p>
        </p:txBody>
      </p:sp>
      <p:sp>
        <p:nvSpPr>
          <p:cNvPr id="8" name="Bildplatzhalter 7"/>
          <p:cNvSpPr>
            <a:spLocks noGrp="1"/>
          </p:cNvSpPr>
          <p:nvPr>
            <p:ph type="pic" sz="quarter" idx="19"/>
          </p:nvPr>
        </p:nvSpPr>
        <p:spPr bwMode="auto">
          <a:xfrm>
            <a:off x="4292811" y="2226660"/>
            <a:ext cx="3135974" cy="3616869"/>
          </a:xfrm>
        </p:spPr>
        <p:txBody>
          <a:bodyPr/>
          <a:lstStyle/>
          <a:p>
            <a:pPr>
              <a:defRPr/>
            </a:pP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HA_dreispaltigIcons">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6000"/>
            <a:ext cx="11173879" cy="470929"/>
          </a:xfrm>
        </p:spPr>
        <p:txBody>
          <a:bodyPr/>
          <a:lstStyle/>
          <a:p>
            <a:pPr>
              <a:defRPr/>
            </a:pPr>
            <a:r>
              <a:rPr lang="de-DE"/>
              <a:t>HIER STEHT DIE HEADLINE DER PRÄSENTATION</a:t>
            </a:r>
            <a:endParaRPr/>
          </a:p>
        </p:txBody>
      </p:sp>
      <p:sp>
        <p:nvSpPr>
          <p:cNvPr id="3" name="Inhaltsplatzhalter 2"/>
          <p:cNvSpPr>
            <a:spLocks noGrp="1"/>
          </p:cNvSpPr>
          <p:nvPr>
            <p:ph idx="1" hasCustomPrompt="1"/>
          </p:nvPr>
        </p:nvSpPr>
        <p:spPr bwMode="auto">
          <a:xfrm>
            <a:off x="1466388"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EIN WICHTIGER ERSTER PUNKT</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9" name="Inhaltsplatzhalter 2"/>
          <p:cNvSpPr>
            <a:spLocks noGrp="1"/>
          </p:cNvSpPr>
          <p:nvPr>
            <p:ph idx="13" hasCustomPrompt="1"/>
          </p:nvPr>
        </p:nvSpPr>
        <p:spPr bwMode="auto">
          <a:xfrm>
            <a:off x="4668939"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EIN WICHTIGER ZWEITER PUNKT</a:t>
            </a:r>
            <a:endParaRPr/>
          </a:p>
        </p:txBody>
      </p:sp>
      <p:sp>
        <p:nvSpPr>
          <p:cNvPr id="10" name="Inhaltsplatzhalter 2"/>
          <p:cNvSpPr>
            <a:spLocks noGrp="1"/>
          </p:cNvSpPr>
          <p:nvPr>
            <p:ph idx="14" hasCustomPrompt="1"/>
          </p:nvPr>
        </p:nvSpPr>
        <p:spPr bwMode="auto">
          <a:xfrm>
            <a:off x="7856364"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EIN WICHTIGER DRITTER PUNKT</a:t>
            </a:r>
            <a:endParaRPr/>
          </a:p>
        </p:txBody>
      </p:sp>
      <p:sp>
        <p:nvSpPr>
          <p:cNvPr id="15" name="Textplatzhalter 9"/>
          <p:cNvSpPr>
            <a:spLocks noGrp="1"/>
          </p:cNvSpPr>
          <p:nvPr>
            <p:ph type="body" sz="quarter" idx="15" hasCustomPrompt="1"/>
          </p:nvPr>
        </p:nvSpPr>
        <p:spPr bwMode="auto">
          <a:xfrm>
            <a:off x="522286" y="1014343"/>
            <a:ext cx="11152186" cy="470929"/>
          </a:xfrm>
        </p:spPr>
        <p:txBody>
          <a:bodyPr/>
          <a:lstStyle>
            <a:lvl1pPr marL="0" indent="0">
              <a:buFontTx/>
              <a:buNone/>
              <a:defRPr sz="1900" b="0" i="0">
                <a:latin typeface="TWK Everett Medium"/>
              </a:defRPr>
            </a:lvl1pPr>
          </a:lstStyle>
          <a:p>
            <a:pPr lvl="0">
              <a:defRPr/>
            </a:pPr>
            <a:r>
              <a:rPr lang="de-DE"/>
              <a:t>Hier ist Platz für eine längere Subline</a:t>
            </a:r>
            <a:endParaRPr/>
          </a:p>
        </p:txBody>
      </p:sp>
      <p:pic>
        <p:nvPicPr>
          <p:cNvPr id="21" name="Grafik 20"/>
          <p:cNvPicPr>
            <a:picLocks noChangeAspect="1"/>
          </p:cNvPicPr>
          <p:nvPr userDrawn="1"/>
        </p:nvPicPr>
        <p:blipFill>
          <a:blip r:embed="rId2"/>
          <a:stretch/>
        </p:blipFill>
        <p:spPr bwMode="auto">
          <a:xfrm>
            <a:off x="1466388" y="2352728"/>
            <a:ext cx="2880000" cy="1423058"/>
          </a:xfrm>
          <a:prstGeom prst="rect">
            <a:avLst/>
          </a:prstGeom>
        </p:spPr>
      </p:pic>
      <p:pic>
        <p:nvPicPr>
          <p:cNvPr id="23" name="Grafik 22"/>
          <p:cNvPicPr>
            <a:picLocks noChangeAspect="1"/>
          </p:cNvPicPr>
          <p:nvPr userDrawn="1"/>
        </p:nvPicPr>
        <p:blipFill>
          <a:blip r:embed="rId3"/>
          <a:stretch/>
        </p:blipFill>
        <p:spPr bwMode="auto">
          <a:xfrm>
            <a:off x="4668939" y="2352728"/>
            <a:ext cx="2880000" cy="1423058"/>
          </a:xfrm>
          <a:prstGeom prst="rect">
            <a:avLst/>
          </a:prstGeom>
        </p:spPr>
      </p:pic>
      <p:pic>
        <p:nvPicPr>
          <p:cNvPr id="25" name="Grafik 24"/>
          <p:cNvPicPr>
            <a:picLocks noChangeAspect="1"/>
          </p:cNvPicPr>
          <p:nvPr userDrawn="1"/>
        </p:nvPicPr>
        <p:blipFill>
          <a:blip r:embed="rId4"/>
          <a:stretch/>
        </p:blipFill>
        <p:spPr bwMode="auto">
          <a:xfrm>
            <a:off x="7845609" y="2352728"/>
            <a:ext cx="2880000" cy="142305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THA_dreispaltigIconPlatzhalter">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6000"/>
            <a:ext cx="11173879" cy="470929"/>
          </a:xfrm>
        </p:spPr>
        <p:txBody>
          <a:bodyPr/>
          <a:lstStyle/>
          <a:p>
            <a:pPr>
              <a:defRPr/>
            </a:pPr>
            <a:r>
              <a:rPr lang="de-DE"/>
              <a:t>HIER STEHT DIE HEADLINE DER PRÄSENTATION</a:t>
            </a:r>
            <a:endParaRPr/>
          </a:p>
        </p:txBody>
      </p:sp>
      <p:sp>
        <p:nvSpPr>
          <p:cNvPr id="3" name="Inhaltsplatzhalter 2"/>
          <p:cNvSpPr>
            <a:spLocks noGrp="1"/>
          </p:cNvSpPr>
          <p:nvPr>
            <p:ph idx="1" hasCustomPrompt="1"/>
          </p:nvPr>
        </p:nvSpPr>
        <p:spPr bwMode="auto">
          <a:xfrm>
            <a:off x="1466388"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EIN WICHTIGER ERSTER PUNKT</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9" name="Inhaltsplatzhalter 2"/>
          <p:cNvSpPr>
            <a:spLocks noGrp="1"/>
          </p:cNvSpPr>
          <p:nvPr>
            <p:ph idx="13" hasCustomPrompt="1"/>
          </p:nvPr>
        </p:nvSpPr>
        <p:spPr bwMode="auto">
          <a:xfrm>
            <a:off x="4668939"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EIN WICHTIGER ZWEITER PUNKT</a:t>
            </a:r>
            <a:endParaRPr/>
          </a:p>
        </p:txBody>
      </p:sp>
      <p:sp>
        <p:nvSpPr>
          <p:cNvPr id="10" name="Inhaltsplatzhalter 2"/>
          <p:cNvSpPr>
            <a:spLocks noGrp="1"/>
          </p:cNvSpPr>
          <p:nvPr>
            <p:ph idx="14" hasCustomPrompt="1"/>
          </p:nvPr>
        </p:nvSpPr>
        <p:spPr bwMode="auto">
          <a:xfrm>
            <a:off x="7856364"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EIN WICHTIGER DRITTER PUNKT</a:t>
            </a:r>
            <a:endParaRPr/>
          </a:p>
        </p:txBody>
      </p:sp>
      <p:sp>
        <p:nvSpPr>
          <p:cNvPr id="15" name="Textplatzhalter 9"/>
          <p:cNvSpPr>
            <a:spLocks noGrp="1"/>
          </p:cNvSpPr>
          <p:nvPr>
            <p:ph type="body" sz="quarter" idx="15" hasCustomPrompt="1"/>
          </p:nvPr>
        </p:nvSpPr>
        <p:spPr bwMode="auto">
          <a:xfrm>
            <a:off x="522286" y="1014343"/>
            <a:ext cx="11152186" cy="470929"/>
          </a:xfrm>
        </p:spPr>
        <p:txBody>
          <a:bodyPr/>
          <a:lstStyle>
            <a:lvl1pPr marL="0" indent="0">
              <a:buFontTx/>
              <a:buNone/>
              <a:defRPr sz="1900" b="0" i="0">
                <a:latin typeface="TWK Everett Medium"/>
              </a:defRPr>
            </a:lvl1pPr>
          </a:lstStyle>
          <a:p>
            <a:pPr lvl="0">
              <a:defRPr/>
            </a:pPr>
            <a:r>
              <a:rPr lang="de-DE"/>
              <a:t>Hier ist Platz für eine längere Subline</a:t>
            </a:r>
            <a:endParaRPr/>
          </a:p>
        </p:txBody>
      </p:sp>
      <p:sp>
        <p:nvSpPr>
          <p:cNvPr id="8" name="Bildplatzhalter 7"/>
          <p:cNvSpPr>
            <a:spLocks noGrp="1"/>
          </p:cNvSpPr>
          <p:nvPr>
            <p:ph type="pic" sz="quarter" idx="16"/>
          </p:nvPr>
        </p:nvSpPr>
        <p:spPr bwMode="auto">
          <a:xfrm>
            <a:off x="1466388" y="2335788"/>
            <a:ext cx="2880000" cy="1440000"/>
          </a:xfrm>
        </p:spPr>
        <p:txBody>
          <a:bodyPr/>
          <a:lstStyle/>
          <a:p>
            <a:pPr>
              <a:defRPr/>
            </a:pPr>
            <a:endParaRPr lang="de-DE"/>
          </a:p>
        </p:txBody>
      </p:sp>
      <p:sp>
        <p:nvSpPr>
          <p:cNvPr id="11" name="Bildplatzhalter 7"/>
          <p:cNvSpPr>
            <a:spLocks noGrp="1"/>
          </p:cNvSpPr>
          <p:nvPr>
            <p:ph type="pic" sz="quarter" idx="17"/>
          </p:nvPr>
        </p:nvSpPr>
        <p:spPr bwMode="auto">
          <a:xfrm>
            <a:off x="4668939" y="2335788"/>
            <a:ext cx="2880000" cy="1440000"/>
          </a:xfrm>
        </p:spPr>
        <p:txBody>
          <a:bodyPr/>
          <a:lstStyle/>
          <a:p>
            <a:pPr>
              <a:defRPr/>
            </a:pPr>
            <a:endParaRPr lang="de-DE"/>
          </a:p>
        </p:txBody>
      </p:sp>
      <p:sp>
        <p:nvSpPr>
          <p:cNvPr id="12" name="Bildplatzhalter 7"/>
          <p:cNvSpPr>
            <a:spLocks noGrp="1"/>
          </p:cNvSpPr>
          <p:nvPr>
            <p:ph type="pic" sz="quarter" idx="18"/>
          </p:nvPr>
        </p:nvSpPr>
        <p:spPr bwMode="auto">
          <a:xfrm>
            <a:off x="7845609" y="2336400"/>
            <a:ext cx="2880000" cy="1440000"/>
          </a:xfrm>
        </p:spPr>
        <p:txBody>
          <a:bodyPr/>
          <a:lstStyle/>
          <a:p>
            <a:pP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png"/><Relationship Id="rId5" Type="http://schemas.openxmlformats.org/officeDocument/2006/relationships/slideLayout" Target="../slideLayouts/slideLayout8.xml"/><Relationship Id="rId10" Type="http://schemas.openxmlformats.org/officeDocument/2006/relationships/image" Target="../media/image10.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522000" y="486000"/>
            <a:ext cx="11173880" cy="1013552"/>
          </a:xfrm>
          <a:prstGeom prst="rect">
            <a:avLst/>
          </a:prstGeom>
        </p:spPr>
        <p:txBody>
          <a:bodyPr vert="horz" wrap="square" lIns="0" tIns="0" rIns="0" bIns="0" rtlCol="0" anchor="t" anchorCtr="0">
            <a:noAutofit/>
          </a:bodyPr>
          <a:lstStyle/>
          <a:p>
            <a:pPr>
              <a:defRPr/>
            </a:pPr>
            <a:r>
              <a:rPr lang="de-DE" dirty="0"/>
              <a:t>HIER STEHT DIE HEADLINE</a:t>
            </a:r>
            <a:br>
              <a:rPr lang="de-DE" dirty="0"/>
            </a:br>
            <a:r>
              <a:rPr lang="de-DE" dirty="0"/>
              <a:t>DER PRÄSENTATION ÜBER</a:t>
            </a:r>
            <a:br>
              <a:rPr lang="de-DE" dirty="0"/>
            </a:br>
            <a:r>
              <a:rPr lang="de-DE" dirty="0"/>
              <a:t>MEHRERE ZEILEN</a:t>
            </a:r>
            <a:endParaRPr dirty="0"/>
          </a:p>
        </p:txBody>
      </p:sp>
      <p:sp>
        <p:nvSpPr>
          <p:cNvPr id="3" name="Textplatzhalter 2"/>
          <p:cNvSpPr>
            <a:spLocks noGrp="1"/>
          </p:cNvSpPr>
          <p:nvPr>
            <p:ph type="body" idx="1"/>
          </p:nvPr>
        </p:nvSpPr>
        <p:spPr bwMode="auto">
          <a:xfrm>
            <a:off x="522000" y="2389702"/>
            <a:ext cx="11151846" cy="3831327"/>
          </a:xfrm>
          <a:prstGeom prst="rect">
            <a:avLst/>
          </a:prstGeom>
        </p:spPr>
        <p:txBody>
          <a:bodyPr vert="horz" lIns="0" tIns="0" rIns="0" bIns="0" rtlCol="0">
            <a:noAutofit/>
          </a:bodyPr>
          <a:lstStyle/>
          <a:p>
            <a:pPr lvl="0">
              <a:defRPr/>
            </a:pPr>
            <a:r>
              <a:rPr lang="de-DE" dirty="0"/>
              <a:t>Lorem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br>
              <a:rPr lang="de-DE" dirty="0"/>
            </a:br>
            <a:r>
              <a:rPr lang="de-DE" dirty="0"/>
              <a:t>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a:t>
            </a:r>
            <a:endParaRPr dirty="0"/>
          </a:p>
          <a:p>
            <a:pPr lvl="1">
              <a:defRPr/>
            </a:pPr>
            <a:r>
              <a:rPr lang="de-DE" dirty="0"/>
              <a:t>Zweite Ebene </a:t>
            </a:r>
            <a:r>
              <a:rPr lang="de-DE" dirty="0" err="1"/>
              <a:t>kfhxgbhfbcxn</a:t>
            </a:r>
            <a:br>
              <a:rPr lang="de-DE" dirty="0"/>
            </a:br>
            <a:r>
              <a:rPr lang="de-DE" dirty="0" err="1"/>
              <a:t>h,dfjxbvhkxbvgkuv</a:t>
            </a:r>
            <a:endParaRPr dirty="0"/>
          </a:p>
          <a:p>
            <a:pPr lvl="2">
              <a:defRPr/>
            </a:pPr>
            <a:r>
              <a:rPr lang="de-DE" dirty="0"/>
              <a:t>Dritte </a:t>
            </a:r>
            <a:r>
              <a:rPr lang="de-DE" dirty="0" err="1"/>
              <a:t>Ebenejhkhfxdvzhx</a:t>
            </a:r>
            <a:br>
              <a:rPr lang="de-DE" dirty="0"/>
            </a:br>
            <a:r>
              <a:rPr lang="de-DE" dirty="0" err="1"/>
              <a:t>kfdlxjvnhlgxvbhilfxgbhu</a:t>
            </a:r>
            <a:endParaRPr dirty="0"/>
          </a:p>
          <a:p>
            <a:pPr lvl="3">
              <a:defRPr/>
            </a:pPr>
            <a:r>
              <a:rPr lang="de-DE" dirty="0"/>
              <a:t>Vierte Ebene</a:t>
            </a:r>
            <a:endParaRPr dirty="0"/>
          </a:p>
          <a:p>
            <a:pPr lvl="4">
              <a:defRPr/>
            </a:pPr>
            <a:r>
              <a:rPr lang="de-DE" dirty="0"/>
              <a:t>Fünfte Ebene</a:t>
            </a:r>
            <a:endParaRPr dirty="0"/>
          </a:p>
        </p:txBody>
      </p:sp>
      <p:sp>
        <p:nvSpPr>
          <p:cNvPr id="11" name="Datumsplatzhalter 3"/>
          <p:cNvSpPr>
            <a:spLocks noGrp="1"/>
          </p:cNvSpPr>
          <p:nvPr>
            <p:ph type="dt" sz="half" idx="2"/>
          </p:nvPr>
        </p:nvSpPr>
        <p:spPr bwMode="auto">
          <a:xfrm>
            <a:off x="9858366" y="6406505"/>
            <a:ext cx="1823720" cy="205663"/>
          </a:xfrm>
          <a:prstGeom prst="rect">
            <a:avLst/>
          </a:prstGeom>
        </p:spPr>
        <p:txBody>
          <a:bodyPr vert="horz" lIns="0" tIns="0" rIns="0" bIns="0" rtlCol="0" anchor="t" anchorCtr="0"/>
          <a:lstStyle>
            <a:lvl1pPr algn="r">
              <a:defRPr sz="850" b="0" i="0">
                <a:solidFill>
                  <a:srgbClr val="FF0350"/>
                </a:solidFill>
                <a:latin typeface="TWK Everett"/>
              </a:defRPr>
            </a:lvl1pPr>
          </a:lstStyle>
          <a:p>
            <a:pPr>
              <a:defRPr/>
            </a:pPr>
            <a:fld id="{55CA0BB7-AF59-FC42-9888-339035E1B05F}" type="datetime1">
              <a:rPr lang="de-DE"/>
              <a:t>30.04.2026</a:t>
            </a:fld>
            <a:endParaRPr lang="de-DE"/>
          </a:p>
        </p:txBody>
      </p:sp>
      <p:sp>
        <p:nvSpPr>
          <p:cNvPr id="12" name="Fußzeilenplatzhalter 4"/>
          <p:cNvSpPr>
            <a:spLocks noGrp="1"/>
          </p:cNvSpPr>
          <p:nvPr>
            <p:ph type="ftr" sz="quarter" idx="3"/>
          </p:nvPr>
        </p:nvSpPr>
        <p:spPr bwMode="auto">
          <a:xfrm>
            <a:off x="2428472" y="6406505"/>
            <a:ext cx="4114800" cy="205663"/>
          </a:xfrm>
          <a:prstGeom prst="rect">
            <a:avLst/>
          </a:prstGeom>
        </p:spPr>
        <p:txBody>
          <a:bodyPr vert="horz" lIns="0" tIns="0" rIns="0" bIns="0" rtlCol="0" anchor="t" anchorCtr="0"/>
          <a:lstStyle>
            <a:lvl1pPr algn="l">
              <a:defRPr sz="850" b="1" i="0">
                <a:solidFill>
                  <a:srgbClr val="FF0350"/>
                </a:solidFill>
                <a:latin typeface="TWK Everett"/>
              </a:defRPr>
            </a:lvl1pPr>
          </a:lstStyle>
          <a:p>
            <a:pPr>
              <a:defRPr/>
            </a:pPr>
            <a:r>
              <a:rPr lang="de-DE"/>
              <a:t>Präsentationsthema – Unterthematik</a:t>
            </a:r>
            <a:endParaRPr/>
          </a:p>
        </p:txBody>
      </p:sp>
      <p:sp>
        <p:nvSpPr>
          <p:cNvPr id="13" name="Foliennummernplatzhalter 5"/>
          <p:cNvSpPr>
            <a:spLocks noGrp="1"/>
          </p:cNvSpPr>
          <p:nvPr>
            <p:ph type="sldNum" sz="quarter" idx="4"/>
          </p:nvPr>
        </p:nvSpPr>
        <p:spPr bwMode="auto">
          <a:xfrm>
            <a:off x="1767604" y="6408969"/>
            <a:ext cx="441960" cy="205663"/>
          </a:xfrm>
          <a:prstGeom prst="rect">
            <a:avLst/>
          </a:prstGeom>
        </p:spPr>
        <p:txBody>
          <a:bodyPr vert="horz" lIns="0" tIns="0" rIns="0" bIns="0" rtlCol="0" anchor="t" anchorCtr="0"/>
          <a:lstStyle>
            <a:lvl1pPr algn="l">
              <a:defRPr sz="850" b="0" i="0">
                <a:solidFill>
                  <a:srgbClr val="FF0350"/>
                </a:solidFill>
                <a:latin typeface="TWK Everett"/>
              </a:defRPr>
            </a:lvl1pPr>
          </a:lstStyle>
          <a:p>
            <a:pPr>
              <a:defRPr/>
            </a:pPr>
            <a:fld id="{D62B26B7-277D-9A4C-B688-B29A8E2DA4AB}" type="slidenum">
              <a:rPr lang="de-DE"/>
              <a:t>‹Nr.›</a:t>
            </a:fld>
            <a:endParaRPr lang="de-DE"/>
          </a:p>
        </p:txBody>
      </p:sp>
    </p:spTree>
    <p:extLst>
      <p:ext uri="{BB962C8B-B14F-4D97-AF65-F5344CB8AC3E}">
        <p14:creationId xmlns:p14="http://schemas.microsoft.com/office/powerpoint/2010/main" val="341640430"/>
      </p:ext>
    </p:extLst>
  </p:cSld>
  <p:clrMap bg1="lt1" tx1="dk1" bg2="lt2" tx2="dk2" accent1="accent1" accent2="accent2" accent3="accent3" accent4="accent4" accent5="accent5" accent6="accent6" hlink="hlink" folHlink="folHlink"/>
  <p:sldLayoutIdLst>
    <p:sldLayoutId id="2147483675" r:id="rId1"/>
    <p:sldLayoutId id="2147483679" r:id="rId2"/>
    <p:sldLayoutId id="2147483680" r:id="rId3"/>
  </p:sldLayoutIdLst>
  <p:hf hdr="0"/>
  <p:txStyles>
    <p:titleStyle>
      <a:lvl1pPr algn="l" defTabSz="914400">
        <a:lnSpc>
          <a:spcPct val="90000"/>
        </a:lnSpc>
        <a:spcBef>
          <a:spcPts val="0"/>
        </a:spcBef>
        <a:buNone/>
        <a:defRPr sz="2400" b="1" i="0">
          <a:solidFill>
            <a:srgbClr val="FF0350"/>
          </a:solidFill>
          <a:latin typeface="TWK Everett"/>
          <a:ea typeface="+mj-ea"/>
          <a:cs typeface="+mj-cs"/>
        </a:defRPr>
      </a:lvl1pPr>
    </p:titleStyle>
    <p:bodyStyle>
      <a:lvl1pPr marL="252000" indent="-252000" algn="l" defTabSz="914400">
        <a:lnSpc>
          <a:spcPct val="120000"/>
        </a:lnSpc>
        <a:spcBef>
          <a:spcPts val="0"/>
        </a:spcBef>
        <a:spcAft>
          <a:spcPts val="2000"/>
        </a:spcAft>
        <a:buFontTx/>
        <a:buBlip>
          <a:blip r:embed="rId5"/>
        </a:buBlip>
        <a:defRPr sz="1400" b="0" i="0">
          <a:solidFill>
            <a:schemeClr val="tx1"/>
          </a:solidFill>
          <a:latin typeface="TWK Everett"/>
          <a:ea typeface="+mn-ea"/>
          <a:cs typeface="+mn-cs"/>
        </a:defRPr>
      </a:lvl1pPr>
      <a:lvl2pPr marL="504000" indent="-252000" algn="l" defTabSz="914400">
        <a:lnSpc>
          <a:spcPct val="120000"/>
        </a:lnSpc>
        <a:spcBef>
          <a:spcPts val="0"/>
        </a:spcBef>
        <a:spcAft>
          <a:spcPts val="2000"/>
        </a:spcAft>
        <a:buClr>
          <a:srgbClr val="FF0350"/>
        </a:buClr>
        <a:buFontTx/>
        <a:buBlip>
          <a:blip r:embed="rId5"/>
        </a:buBlip>
        <a:defRPr sz="1400" b="0" i="0">
          <a:solidFill>
            <a:schemeClr val="tx1"/>
          </a:solidFill>
          <a:latin typeface="TWK Everett"/>
          <a:ea typeface="+mn-ea"/>
          <a:cs typeface="+mn-cs"/>
        </a:defRPr>
      </a:lvl2pPr>
      <a:lvl3pPr marL="756000" indent="-252000" algn="l" defTabSz="914400">
        <a:lnSpc>
          <a:spcPct val="120000"/>
        </a:lnSpc>
        <a:spcBef>
          <a:spcPts val="0"/>
        </a:spcBef>
        <a:spcAft>
          <a:spcPts val="2000"/>
        </a:spcAft>
        <a:buClr>
          <a:srgbClr val="FF0350"/>
        </a:buClr>
        <a:buFontTx/>
        <a:buBlip>
          <a:blip r:embed="rId5"/>
        </a:buBlip>
        <a:defRPr sz="1400" b="0" i="0">
          <a:solidFill>
            <a:schemeClr val="tx1"/>
          </a:solidFill>
          <a:latin typeface="TWK Everett"/>
          <a:ea typeface="+mn-ea"/>
          <a:cs typeface="+mn-cs"/>
        </a:defRPr>
      </a:lvl3pPr>
      <a:lvl4pPr marL="1008000" indent="-252000" algn="l" defTabSz="914400">
        <a:lnSpc>
          <a:spcPct val="120000"/>
        </a:lnSpc>
        <a:spcBef>
          <a:spcPts val="0"/>
        </a:spcBef>
        <a:spcAft>
          <a:spcPts val="2000"/>
        </a:spcAft>
        <a:buClr>
          <a:srgbClr val="FF0350"/>
        </a:buClr>
        <a:buFontTx/>
        <a:buBlip>
          <a:blip r:embed="rId5"/>
        </a:buBlip>
        <a:defRPr sz="1400" b="0" i="0">
          <a:solidFill>
            <a:schemeClr val="tx1"/>
          </a:solidFill>
          <a:latin typeface="TWK Everett"/>
          <a:ea typeface="+mn-ea"/>
          <a:cs typeface="+mn-cs"/>
        </a:defRPr>
      </a:lvl4pPr>
      <a:lvl5pPr marL="1260000" indent="-252000" algn="l" defTabSz="914400">
        <a:lnSpc>
          <a:spcPct val="120000"/>
        </a:lnSpc>
        <a:spcBef>
          <a:spcPts val="0"/>
        </a:spcBef>
        <a:spcAft>
          <a:spcPts val="2000"/>
        </a:spcAft>
        <a:buClr>
          <a:srgbClr val="FF0350"/>
        </a:buClr>
        <a:buFontTx/>
        <a:buBlip>
          <a:blip r:embed="rId5"/>
        </a:buBlip>
        <a:defRPr sz="1400" b="0" i="0">
          <a:solidFill>
            <a:schemeClr val="tx1"/>
          </a:solidFill>
          <a:latin typeface="TWK Everet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522000" y="486000"/>
            <a:ext cx="11173879" cy="1013551"/>
          </a:xfrm>
          <a:prstGeom prst="rect">
            <a:avLst/>
          </a:prstGeom>
        </p:spPr>
        <p:txBody>
          <a:bodyPr vert="horz" wrap="square" lIns="0" tIns="0" rIns="0" bIns="0" rtlCol="0" anchor="t" anchorCtr="0">
            <a:noAutofit/>
          </a:bodyPr>
          <a:lstStyle/>
          <a:p>
            <a:pPr>
              <a:defRPr/>
            </a:pPr>
            <a:r>
              <a:rPr lang="de-DE"/>
              <a:t>HIER STEHT DIE HEADLINE</a:t>
            </a:r>
            <a:br>
              <a:rPr lang="de-DE"/>
            </a:br>
            <a:r>
              <a:rPr lang="de-DE"/>
              <a:t>DER PRÄSENTATION ÜBER</a:t>
            </a:r>
            <a:br>
              <a:rPr lang="de-DE"/>
            </a:br>
            <a:r>
              <a:rPr lang="de-DE"/>
              <a:t>MEHRERE ZEILEN</a:t>
            </a:r>
            <a:endParaRPr/>
          </a:p>
        </p:txBody>
      </p:sp>
      <p:sp>
        <p:nvSpPr>
          <p:cNvPr id="3" name="Textplatzhalter 2"/>
          <p:cNvSpPr>
            <a:spLocks noGrp="1"/>
          </p:cNvSpPr>
          <p:nvPr>
            <p:ph type="body" idx="1"/>
          </p:nvPr>
        </p:nvSpPr>
        <p:spPr bwMode="auto">
          <a:xfrm>
            <a:off x="522000" y="2389701"/>
            <a:ext cx="11151846" cy="3831327"/>
          </a:xfrm>
          <a:prstGeom prst="rect">
            <a:avLst/>
          </a:prstGeom>
        </p:spPr>
        <p:txBody>
          <a:bodyPr vert="horz" lIns="0" tIns="0" rIns="0" bIns="0" rtlCol="0">
            <a:noAutofit/>
          </a:bodyPr>
          <a:lstStyle/>
          <a:p>
            <a:pPr lvl="0">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br>
              <a:rPr lang="de-DE" dirty="0"/>
            </a:br>
            <a:r>
              <a:rPr lang="de-DE" dirty="0"/>
              <a:t>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a:t>
            </a:r>
            <a:endParaRPr dirty="0"/>
          </a:p>
          <a:p>
            <a:pPr lvl="1">
              <a:defRPr/>
            </a:pPr>
            <a:r>
              <a:rPr lang="de-DE" dirty="0"/>
              <a:t>Zweite Ebene </a:t>
            </a:r>
            <a:r>
              <a:rPr lang="de-DE" dirty="0" err="1"/>
              <a:t>kfhxgbhfbcxn</a:t>
            </a:r>
            <a:br>
              <a:rPr lang="de-DE" dirty="0"/>
            </a:br>
            <a:r>
              <a:rPr lang="de-DE" dirty="0" err="1"/>
              <a:t>h,dfjxbvhkxbvgkuv</a:t>
            </a:r>
            <a:endParaRPr dirty="0"/>
          </a:p>
          <a:p>
            <a:pPr lvl="2">
              <a:defRPr/>
            </a:pPr>
            <a:r>
              <a:rPr lang="de-DE" dirty="0"/>
              <a:t>Dritte </a:t>
            </a:r>
            <a:r>
              <a:rPr lang="de-DE" dirty="0" err="1"/>
              <a:t>Ebenejhkhfxdvzhx</a:t>
            </a:r>
            <a:br>
              <a:rPr lang="de-DE" dirty="0"/>
            </a:br>
            <a:r>
              <a:rPr lang="de-DE" dirty="0" err="1"/>
              <a:t>kfdlxjvnhlgxvbhilfxgbhu</a:t>
            </a:r>
            <a:endParaRPr dirty="0"/>
          </a:p>
          <a:p>
            <a:pPr lvl="3">
              <a:defRPr/>
            </a:pPr>
            <a:r>
              <a:rPr lang="de-DE" dirty="0"/>
              <a:t>Vierte Ebene</a:t>
            </a:r>
            <a:endParaRPr dirty="0"/>
          </a:p>
          <a:p>
            <a:pPr lvl="4">
              <a:defRPr/>
            </a:pPr>
            <a:r>
              <a:rPr lang="de-DE" dirty="0"/>
              <a:t>Fünfte Ebene</a:t>
            </a:r>
            <a:endParaRPr dirty="0"/>
          </a:p>
        </p:txBody>
      </p:sp>
      <p:sp>
        <p:nvSpPr>
          <p:cNvPr id="11" name="Datumsplatzhalter 3"/>
          <p:cNvSpPr>
            <a:spLocks noGrp="1"/>
          </p:cNvSpPr>
          <p:nvPr>
            <p:ph type="dt" sz="half" idx="2"/>
          </p:nvPr>
        </p:nvSpPr>
        <p:spPr bwMode="auto">
          <a:xfrm>
            <a:off x="9266101" y="6406504"/>
            <a:ext cx="1823718" cy="205662"/>
          </a:xfrm>
          <a:prstGeom prst="rect">
            <a:avLst/>
          </a:prstGeom>
        </p:spPr>
        <p:txBody>
          <a:bodyPr vert="horz" lIns="0" tIns="0" rIns="0" bIns="0" rtlCol="0" anchor="t" anchorCtr="0"/>
          <a:lstStyle>
            <a:lvl1pPr algn="r">
              <a:defRPr sz="850" b="0" i="0">
                <a:solidFill>
                  <a:srgbClr val="FF0350"/>
                </a:solidFill>
                <a:latin typeface="TWK Everett"/>
              </a:defRPr>
            </a:lvl1pPr>
          </a:lstStyle>
          <a:p>
            <a:pPr>
              <a:defRPr/>
            </a:pPr>
            <a:fld id="{55D4AC3D-CA5F-9CA4-D4C1-6B7ECF633960}" type="datetime1">
              <a:rPr lang="de-DE"/>
              <a:t>30.04.2026</a:t>
            </a:fld>
            <a:endParaRPr lang="de-DE"/>
          </a:p>
        </p:txBody>
      </p:sp>
      <p:sp>
        <p:nvSpPr>
          <p:cNvPr id="12" name="Fußzeilenplatzhalter 4"/>
          <p:cNvSpPr>
            <a:spLocks noGrp="1"/>
          </p:cNvSpPr>
          <p:nvPr>
            <p:ph type="ftr" sz="quarter" idx="3"/>
          </p:nvPr>
        </p:nvSpPr>
        <p:spPr bwMode="auto">
          <a:xfrm>
            <a:off x="3859826" y="6503216"/>
            <a:ext cx="4565040" cy="205662"/>
          </a:xfrm>
          <a:prstGeom prst="rect">
            <a:avLst/>
          </a:prstGeom>
        </p:spPr>
        <p:txBody>
          <a:bodyPr vert="horz" lIns="0" tIns="0" rIns="0" bIns="0" rtlCol="0" anchor="t" anchorCtr="0"/>
          <a:lstStyle>
            <a:lvl1pPr algn="l">
              <a:defRPr sz="850" b="1" i="0">
                <a:solidFill>
                  <a:schemeClr val="tx1"/>
                </a:solidFill>
                <a:latin typeface="TWK Everett"/>
              </a:defRPr>
            </a:lvl1pPr>
          </a:lstStyle>
          <a:p>
            <a:pPr>
              <a:defRPr/>
            </a:pPr>
            <a:r>
              <a:rPr lang="de-DE"/>
              <a:t>Präsentationsthema – Unterthematik</a:t>
            </a:r>
            <a:endParaRPr lang="de-DE" dirty="0"/>
          </a:p>
        </p:txBody>
      </p:sp>
      <p:sp>
        <p:nvSpPr>
          <p:cNvPr id="13" name="Foliennummernplatzhalter 5"/>
          <p:cNvSpPr>
            <a:spLocks noGrp="1"/>
          </p:cNvSpPr>
          <p:nvPr>
            <p:ph type="sldNum" sz="quarter" idx="4"/>
          </p:nvPr>
        </p:nvSpPr>
        <p:spPr bwMode="auto">
          <a:xfrm>
            <a:off x="11231885" y="6408968"/>
            <a:ext cx="441959" cy="205662"/>
          </a:xfrm>
          <a:prstGeom prst="rect">
            <a:avLst/>
          </a:prstGeom>
        </p:spPr>
        <p:txBody>
          <a:bodyPr vert="horz" lIns="0" tIns="0" rIns="0" bIns="0" rtlCol="0" anchor="t" anchorCtr="0"/>
          <a:lstStyle>
            <a:lvl1pPr algn="r">
              <a:defRPr sz="850" b="0" i="0">
                <a:solidFill>
                  <a:srgbClr val="FF0350"/>
                </a:solidFill>
                <a:latin typeface="TWK Everett"/>
              </a:defRPr>
            </a:lvl1pPr>
          </a:lstStyle>
          <a:p>
            <a:pPr>
              <a:defRPr/>
            </a:pPr>
            <a:fld id="{D62B26B7-277D-9A4C-B688-B29A8E2DA4AB}" type="slidenum">
              <a:rPr lang="de-DE"/>
              <a:t>‹Nr.›</a:t>
            </a:fld>
            <a:endParaRPr lang="de-DE"/>
          </a:p>
        </p:txBody>
      </p:sp>
      <p:sp>
        <p:nvSpPr>
          <p:cNvPr id="6" name="Fußzeilenplatzhalter 4">
            <a:extLst>
              <a:ext uri="{FF2B5EF4-FFF2-40B4-BE49-F238E27FC236}">
                <a16:creationId xmlns:a16="http://schemas.microsoft.com/office/drawing/2014/main" id="{5E2FD187-28D5-F898-DA32-6FC2193C445D}"/>
              </a:ext>
            </a:extLst>
          </p:cNvPr>
          <p:cNvSpPr txBox="1">
            <a:spLocks/>
          </p:cNvSpPr>
          <p:nvPr userDrawn="1"/>
        </p:nvSpPr>
        <p:spPr bwMode="auto">
          <a:xfrm>
            <a:off x="695901" y="6619037"/>
            <a:ext cx="2653968" cy="166996"/>
          </a:xfrm>
          <a:prstGeom prst="rect">
            <a:avLst/>
          </a:prstGeom>
        </p:spPr>
        <p:txBody>
          <a:bodyPr vert="horz" lIns="0" tIns="0" rIns="0" bIns="0" rtlCol="0" anchor="t" anchorCtr="0"/>
          <a:lstStyle>
            <a:defPPr>
              <a:defRPr lang="de-DE"/>
            </a:defPPr>
            <a:lvl1pPr>
              <a:defRPr sz="850" b="1" i="0">
                <a:solidFill>
                  <a:srgbClr val="FF0350"/>
                </a:solidFill>
                <a:latin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a:r>
              <a:rPr lang="en-US" dirty="0" err="1"/>
              <a:t>Innovationscommunity</a:t>
            </a:r>
            <a:r>
              <a:rPr lang="en-US" dirty="0"/>
              <a:t> CirTex</a:t>
            </a:r>
            <a:endParaRPr lang="de-DE" dirty="0"/>
          </a:p>
        </p:txBody>
      </p:sp>
      <p:pic>
        <p:nvPicPr>
          <p:cNvPr id="5" name="Grafik 4">
            <a:extLst>
              <a:ext uri="{FF2B5EF4-FFF2-40B4-BE49-F238E27FC236}">
                <a16:creationId xmlns:a16="http://schemas.microsoft.com/office/drawing/2014/main" id="{8F85AA99-26B8-4DF3-FADF-7CE4A05D7BA1}"/>
              </a:ext>
            </a:extLst>
          </p:cNvPr>
          <p:cNvPicPr>
            <a:picLocks noChangeAspect="1"/>
          </p:cNvPicPr>
          <p:nvPr userDrawn="1"/>
        </p:nvPicPr>
        <p:blipFill>
          <a:blip r:embed="rId10"/>
          <a:srcRect l="6503" t="10137" r="10136"/>
          <a:stretch>
            <a:fillRect/>
          </a:stretch>
        </p:blipFill>
        <p:spPr>
          <a:xfrm>
            <a:off x="0" y="6286500"/>
            <a:ext cx="671513" cy="58045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p:txStyles>
    <p:titleStyle>
      <a:lvl1pPr algn="l" defTabSz="914400">
        <a:lnSpc>
          <a:spcPct val="90000"/>
        </a:lnSpc>
        <a:spcBef>
          <a:spcPts val="0"/>
        </a:spcBef>
        <a:buNone/>
        <a:defRPr sz="2400" b="1" i="0">
          <a:solidFill>
            <a:srgbClr val="FF0350"/>
          </a:solidFill>
          <a:latin typeface="TWK Everett"/>
          <a:ea typeface="+mj-ea"/>
          <a:cs typeface="+mj-cs"/>
        </a:defRPr>
      </a:lvl1pPr>
    </p:titleStyle>
    <p:bodyStyle>
      <a:lvl1pPr marL="252000" indent="-252000" algn="l" defTabSz="914400">
        <a:lnSpc>
          <a:spcPct val="120000"/>
        </a:lnSpc>
        <a:spcBef>
          <a:spcPts val="0"/>
        </a:spcBef>
        <a:spcAft>
          <a:spcPts val="2000"/>
        </a:spcAft>
        <a:buFontTx/>
        <a:buBlip>
          <a:blip r:embed="rId11"/>
        </a:buBlip>
        <a:defRPr sz="1400" b="0" i="0">
          <a:solidFill>
            <a:schemeClr val="tx1"/>
          </a:solidFill>
          <a:latin typeface="TWK Everett"/>
          <a:ea typeface="+mn-ea"/>
          <a:cs typeface="+mn-cs"/>
        </a:defRPr>
      </a:lvl1pPr>
      <a:lvl2pPr marL="504000" indent="-252000" algn="l" defTabSz="914400">
        <a:lnSpc>
          <a:spcPct val="120000"/>
        </a:lnSpc>
        <a:spcBef>
          <a:spcPts val="0"/>
        </a:spcBef>
        <a:spcAft>
          <a:spcPts val="2000"/>
        </a:spcAft>
        <a:buClr>
          <a:srgbClr val="FF0350"/>
        </a:buClr>
        <a:buFontTx/>
        <a:buBlip>
          <a:blip r:embed="rId11"/>
        </a:buBlip>
        <a:defRPr sz="1400" b="0" i="0">
          <a:solidFill>
            <a:schemeClr val="tx1"/>
          </a:solidFill>
          <a:latin typeface="TWK Everett"/>
          <a:ea typeface="+mn-ea"/>
          <a:cs typeface="+mn-cs"/>
        </a:defRPr>
      </a:lvl2pPr>
      <a:lvl3pPr marL="756000" indent="-252000" algn="l" defTabSz="914400">
        <a:lnSpc>
          <a:spcPct val="120000"/>
        </a:lnSpc>
        <a:spcBef>
          <a:spcPts val="0"/>
        </a:spcBef>
        <a:spcAft>
          <a:spcPts val="2000"/>
        </a:spcAft>
        <a:buClr>
          <a:srgbClr val="FF0350"/>
        </a:buClr>
        <a:buFontTx/>
        <a:buBlip>
          <a:blip r:embed="rId11"/>
        </a:buBlip>
        <a:defRPr sz="1400" b="0" i="0">
          <a:solidFill>
            <a:schemeClr val="tx1"/>
          </a:solidFill>
          <a:latin typeface="TWK Everett"/>
          <a:ea typeface="+mn-ea"/>
          <a:cs typeface="+mn-cs"/>
        </a:defRPr>
      </a:lvl3pPr>
      <a:lvl4pPr marL="1008000" indent="-252000" algn="l" defTabSz="914400">
        <a:lnSpc>
          <a:spcPct val="120000"/>
        </a:lnSpc>
        <a:spcBef>
          <a:spcPts val="0"/>
        </a:spcBef>
        <a:spcAft>
          <a:spcPts val="2000"/>
        </a:spcAft>
        <a:buClr>
          <a:srgbClr val="FF0350"/>
        </a:buClr>
        <a:buFontTx/>
        <a:buBlip>
          <a:blip r:embed="rId11"/>
        </a:buBlip>
        <a:defRPr sz="1400" b="0" i="0">
          <a:solidFill>
            <a:schemeClr val="tx1"/>
          </a:solidFill>
          <a:latin typeface="TWK Everett"/>
          <a:ea typeface="+mn-ea"/>
          <a:cs typeface="+mn-cs"/>
        </a:defRPr>
      </a:lvl4pPr>
      <a:lvl5pPr marL="1260000" indent="-252000" algn="l" defTabSz="914400">
        <a:lnSpc>
          <a:spcPct val="120000"/>
        </a:lnSpc>
        <a:spcBef>
          <a:spcPts val="0"/>
        </a:spcBef>
        <a:spcAft>
          <a:spcPts val="2000"/>
        </a:spcAft>
        <a:buClr>
          <a:srgbClr val="FF0350"/>
        </a:buClr>
        <a:buFontTx/>
        <a:buBlip>
          <a:blip r:embed="rId11"/>
        </a:buBlip>
        <a:defRPr sz="1400" b="0" i="0">
          <a:solidFill>
            <a:schemeClr val="tx1"/>
          </a:solidFill>
          <a:latin typeface="TWK Everet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522000" y="486000"/>
            <a:ext cx="11173879" cy="1013551"/>
          </a:xfrm>
          <a:prstGeom prst="rect">
            <a:avLst/>
          </a:prstGeom>
        </p:spPr>
        <p:txBody>
          <a:bodyPr vert="horz" wrap="square" lIns="0" tIns="0" rIns="0" bIns="0" rtlCol="0" anchor="t" anchorCtr="0">
            <a:noAutofit/>
          </a:bodyPr>
          <a:lstStyle/>
          <a:p>
            <a:pPr>
              <a:defRPr/>
            </a:pPr>
            <a:r>
              <a:rPr lang="de-DE"/>
              <a:t>HIER STEHT DIE HEADLINE</a:t>
            </a:r>
            <a:br>
              <a:rPr lang="de-DE"/>
            </a:br>
            <a:r>
              <a:rPr lang="de-DE"/>
              <a:t>DER PRÄSENTATION ÜBER</a:t>
            </a:r>
            <a:br>
              <a:rPr lang="de-DE"/>
            </a:br>
            <a:r>
              <a:rPr lang="de-DE"/>
              <a:t>MEHRERE ZEILEN</a:t>
            </a:r>
            <a:endParaRPr/>
          </a:p>
        </p:txBody>
      </p:sp>
      <p:sp>
        <p:nvSpPr>
          <p:cNvPr id="3" name="Textplatzhalter 2"/>
          <p:cNvSpPr>
            <a:spLocks noGrp="1"/>
          </p:cNvSpPr>
          <p:nvPr>
            <p:ph type="body" idx="1"/>
          </p:nvPr>
        </p:nvSpPr>
        <p:spPr bwMode="auto">
          <a:xfrm>
            <a:off x="522000" y="2389701"/>
            <a:ext cx="11151846" cy="3831327"/>
          </a:xfrm>
          <a:prstGeom prst="rect">
            <a:avLst/>
          </a:prstGeom>
        </p:spPr>
        <p:txBody>
          <a:bodyPr vert="horz" lIns="0" tIns="0" rIns="0" bIns="0" rtlCol="0">
            <a:noAutofit/>
          </a:bodyPr>
          <a:lstStyle/>
          <a:p>
            <a:pPr lvl="0">
              <a:defRPr/>
            </a:pPr>
            <a:r>
              <a:rPr lang="de-DE"/>
              <a:t>Lorem ipsum dolor sit amet, consetetur sadipscing elitr </a:t>
            </a:r>
            <a:br>
              <a:rPr lang="de-DE"/>
            </a:br>
            <a:r>
              <a:rPr lang="de-DE"/>
              <a:t>sed diam nonumy eirmod tempor invidunt ut labore.</a:t>
            </a:r>
            <a:endParaRPr/>
          </a:p>
          <a:p>
            <a:pPr lvl="1">
              <a:defRPr/>
            </a:pPr>
            <a:r>
              <a:rPr lang="de-DE"/>
              <a:t>Zweite Ebene kfhxgbhfbcxn</a:t>
            </a:r>
            <a:br>
              <a:rPr lang="de-DE"/>
            </a:br>
            <a:r>
              <a:rPr lang="de-DE"/>
              <a:t>h,dfjxbvhkxbvgkuv</a:t>
            </a:r>
            <a:endParaRPr/>
          </a:p>
          <a:p>
            <a:pPr lvl="2">
              <a:defRPr/>
            </a:pPr>
            <a:r>
              <a:rPr lang="de-DE"/>
              <a:t>Dritte Ebenejhkhfxdvzhx</a:t>
            </a:r>
            <a:br>
              <a:rPr lang="de-DE"/>
            </a:br>
            <a:r>
              <a:rPr lang="de-DE"/>
              <a:t>kfdlxjvnhlgxvbhilfxgbhu</a:t>
            </a:r>
            <a:endParaRPr/>
          </a:p>
          <a:p>
            <a:pPr lvl="3">
              <a:defRPr/>
            </a:pPr>
            <a:r>
              <a:rPr lang="de-DE"/>
              <a:t>Vierte Ebene</a:t>
            </a:r>
            <a:endParaRPr/>
          </a:p>
          <a:p>
            <a:pPr lvl="4">
              <a:defRPr/>
            </a:pPr>
            <a:r>
              <a:rPr lang="de-DE"/>
              <a:t>Fünfte Ebene</a:t>
            </a:r>
            <a:endParaRPr/>
          </a:p>
        </p:txBody>
      </p:sp>
      <p:sp>
        <p:nvSpPr>
          <p:cNvPr id="11" name="Datumsplatzhalter 3"/>
          <p:cNvSpPr>
            <a:spLocks noGrp="1"/>
          </p:cNvSpPr>
          <p:nvPr>
            <p:ph type="dt" sz="half" idx="2"/>
          </p:nvPr>
        </p:nvSpPr>
        <p:spPr bwMode="auto">
          <a:xfrm>
            <a:off x="9266101" y="6406504"/>
            <a:ext cx="1823718" cy="205662"/>
          </a:xfrm>
          <a:prstGeom prst="rect">
            <a:avLst/>
          </a:prstGeom>
        </p:spPr>
        <p:txBody>
          <a:bodyPr vert="horz" lIns="0" tIns="0" rIns="0" bIns="0" rtlCol="0" anchor="t" anchorCtr="0"/>
          <a:lstStyle>
            <a:lvl1pPr algn="r">
              <a:defRPr sz="850" b="0" i="0">
                <a:solidFill>
                  <a:srgbClr val="FF0350"/>
                </a:solidFill>
                <a:latin typeface="TWK Everett"/>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55D4AC3D-CA5F-9CA4-D4C1-6B7ECF633960}" type="datetime1">
              <a:rPr kumimoji="0" lang="de-DE" sz="850" b="0" i="0" u="none" strike="noStrike" kern="0" cap="none" spc="0" normalizeH="0" baseline="0" noProof="0">
                <a:ln>
                  <a:noFill/>
                </a:ln>
                <a:solidFill>
                  <a:srgbClr val="FF0350"/>
                </a:solidFill>
                <a:effectLst/>
                <a:uLnTx/>
                <a:uFillTx/>
                <a:latin typeface="TWK Everett"/>
                <a:cs typeface="Arial"/>
              </a:rPr>
              <a:pPr marL="0" marR="0" lvl="0" indent="0" algn="r" defTabSz="914400" eaLnBrk="1" fontAlgn="auto" latinLnBrk="0" hangingPunct="1">
                <a:lnSpc>
                  <a:spcPct val="100000"/>
                </a:lnSpc>
                <a:spcBef>
                  <a:spcPts val="0"/>
                </a:spcBef>
                <a:spcAft>
                  <a:spcPts val="0"/>
                </a:spcAft>
                <a:buClrTx/>
                <a:buSzTx/>
                <a:buFontTx/>
                <a:buNone/>
                <a:tabLst/>
                <a:defRPr/>
              </a:pPr>
              <a:t>30.04.2026</a:t>
            </a:fld>
            <a:endParaRPr kumimoji="0" lang="de-DE" sz="850" b="0" i="0" u="none" strike="noStrike" kern="0" cap="none" spc="0" normalizeH="0" baseline="0" noProof="0">
              <a:ln>
                <a:noFill/>
              </a:ln>
              <a:solidFill>
                <a:srgbClr val="FF0350"/>
              </a:solidFill>
              <a:effectLst/>
              <a:uLnTx/>
              <a:uFillTx/>
              <a:latin typeface="TWK Everett"/>
              <a:cs typeface="Arial"/>
            </a:endParaRPr>
          </a:p>
        </p:txBody>
      </p:sp>
      <p:sp>
        <p:nvSpPr>
          <p:cNvPr id="12" name="Fußzeilenplatzhalter 4"/>
          <p:cNvSpPr>
            <a:spLocks noGrp="1"/>
          </p:cNvSpPr>
          <p:nvPr>
            <p:ph type="ftr" sz="quarter" idx="3"/>
          </p:nvPr>
        </p:nvSpPr>
        <p:spPr bwMode="auto">
          <a:xfrm>
            <a:off x="3859826" y="6503216"/>
            <a:ext cx="4565040" cy="205662"/>
          </a:xfrm>
          <a:prstGeom prst="rect">
            <a:avLst/>
          </a:prstGeom>
        </p:spPr>
        <p:txBody>
          <a:bodyPr vert="horz" lIns="0" tIns="0" rIns="0" bIns="0" rtlCol="0" anchor="t" anchorCtr="0"/>
          <a:lstStyle>
            <a:lvl1pPr algn="l">
              <a:defRPr sz="850" b="1" i="0">
                <a:solidFill>
                  <a:schemeClr val="tx1"/>
                </a:solidFill>
                <a:latin typeface="TWK Everett"/>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850" b="1" i="0" u="none" strike="noStrike" kern="0" cap="none" spc="0" normalizeH="0" baseline="0" noProof="0">
                <a:ln>
                  <a:noFill/>
                </a:ln>
                <a:solidFill>
                  <a:srgbClr val="000000"/>
                </a:solidFill>
                <a:effectLst/>
                <a:uLnTx/>
                <a:uFillTx/>
                <a:latin typeface="TWK Everett"/>
                <a:cs typeface="Arial"/>
              </a:rPr>
              <a:t>Präsentationsthema – Unterthematik</a:t>
            </a:r>
            <a:endParaRPr kumimoji="0" lang="de-DE" sz="850" b="1" i="0" u="none" strike="noStrike" kern="0" cap="none" spc="0" normalizeH="0" baseline="0" noProof="0" dirty="0">
              <a:ln>
                <a:noFill/>
              </a:ln>
              <a:solidFill>
                <a:srgbClr val="000000"/>
              </a:solidFill>
              <a:effectLst/>
              <a:uLnTx/>
              <a:uFillTx/>
              <a:latin typeface="TWK Everett"/>
              <a:cs typeface="Arial"/>
            </a:endParaRPr>
          </a:p>
        </p:txBody>
      </p:sp>
      <p:sp>
        <p:nvSpPr>
          <p:cNvPr id="13" name="Foliennummernplatzhalter 5"/>
          <p:cNvSpPr>
            <a:spLocks noGrp="1"/>
          </p:cNvSpPr>
          <p:nvPr>
            <p:ph type="sldNum" sz="quarter" idx="4"/>
          </p:nvPr>
        </p:nvSpPr>
        <p:spPr bwMode="auto">
          <a:xfrm>
            <a:off x="11231885" y="6408968"/>
            <a:ext cx="441959" cy="205662"/>
          </a:xfrm>
          <a:prstGeom prst="rect">
            <a:avLst/>
          </a:prstGeom>
        </p:spPr>
        <p:txBody>
          <a:bodyPr vert="horz" lIns="0" tIns="0" rIns="0" bIns="0" rtlCol="0" anchor="t" anchorCtr="0"/>
          <a:lstStyle>
            <a:lvl1pPr algn="r">
              <a:defRPr sz="850" b="0" i="0">
                <a:solidFill>
                  <a:srgbClr val="FF0350"/>
                </a:solidFill>
                <a:latin typeface="TWK Everett"/>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D62B26B7-277D-9A4C-B688-B29A8E2DA4AB}" type="slidenum">
              <a:rPr kumimoji="0" lang="de-DE" sz="850" b="0" i="0" u="none" strike="noStrike" kern="0" cap="none" spc="0" normalizeH="0" baseline="0" noProof="0">
                <a:ln>
                  <a:noFill/>
                </a:ln>
                <a:solidFill>
                  <a:srgbClr val="FF0350"/>
                </a:solidFill>
                <a:effectLst/>
                <a:uLnTx/>
                <a:uFillTx/>
                <a:latin typeface="TWK Everett"/>
                <a:cs typeface="Arial"/>
              </a:rPr>
              <a:pPr marL="0" marR="0" lvl="0" indent="0" algn="r" defTabSz="914400" eaLnBrk="1" fontAlgn="auto" latinLnBrk="0" hangingPunct="1">
                <a:lnSpc>
                  <a:spcPct val="100000"/>
                </a:lnSpc>
                <a:spcBef>
                  <a:spcPts val="0"/>
                </a:spcBef>
                <a:spcAft>
                  <a:spcPts val="0"/>
                </a:spcAft>
                <a:buClrTx/>
                <a:buSzTx/>
                <a:buFontTx/>
                <a:buNone/>
                <a:tabLst/>
                <a:defRPr/>
              </a:pPr>
              <a:t>‹Nr.›</a:t>
            </a:fld>
            <a:endParaRPr kumimoji="0" lang="de-DE" sz="850" b="0" i="0" u="none" strike="noStrike" kern="0" cap="none" spc="0" normalizeH="0" baseline="0" noProof="0">
              <a:ln>
                <a:noFill/>
              </a:ln>
              <a:solidFill>
                <a:srgbClr val="FF0350"/>
              </a:solidFill>
              <a:effectLst/>
              <a:uLnTx/>
              <a:uFillTx/>
              <a:latin typeface="TWK Everett"/>
              <a:cs typeface="Arial"/>
            </a:endParaRPr>
          </a:p>
        </p:txBody>
      </p:sp>
    </p:spTree>
    <p:extLst>
      <p:ext uri="{BB962C8B-B14F-4D97-AF65-F5344CB8AC3E}">
        <p14:creationId xmlns:p14="http://schemas.microsoft.com/office/powerpoint/2010/main" val="3840515062"/>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p:txStyles>
    <p:titleStyle>
      <a:lvl1pPr algn="l" defTabSz="914400">
        <a:lnSpc>
          <a:spcPct val="90000"/>
        </a:lnSpc>
        <a:spcBef>
          <a:spcPts val="0"/>
        </a:spcBef>
        <a:buNone/>
        <a:defRPr sz="2400" b="1" i="0">
          <a:solidFill>
            <a:srgbClr val="FF0350"/>
          </a:solidFill>
          <a:latin typeface="TWK Everett"/>
          <a:ea typeface="+mj-ea"/>
          <a:cs typeface="+mj-cs"/>
        </a:defRPr>
      </a:lvl1pPr>
    </p:titleStyle>
    <p:bodyStyle>
      <a:lvl1pPr marL="252000" indent="-252000" algn="l" defTabSz="914400">
        <a:lnSpc>
          <a:spcPct val="120000"/>
        </a:lnSpc>
        <a:spcBef>
          <a:spcPts val="0"/>
        </a:spcBef>
        <a:spcAft>
          <a:spcPts val="2000"/>
        </a:spcAft>
        <a:buFontTx/>
        <a:buBlip>
          <a:blip r:embed="rId4"/>
        </a:buBlip>
        <a:defRPr sz="1400" b="0" i="0">
          <a:solidFill>
            <a:schemeClr val="tx1"/>
          </a:solidFill>
          <a:latin typeface="TWK Everett"/>
          <a:ea typeface="+mn-ea"/>
          <a:cs typeface="+mn-cs"/>
        </a:defRPr>
      </a:lvl1pPr>
      <a:lvl2pPr marL="504000" indent="-252000" algn="l" defTabSz="914400">
        <a:lnSpc>
          <a:spcPct val="120000"/>
        </a:lnSpc>
        <a:spcBef>
          <a:spcPts val="0"/>
        </a:spcBef>
        <a:spcAft>
          <a:spcPts val="2000"/>
        </a:spcAft>
        <a:buClr>
          <a:srgbClr val="FF0350"/>
        </a:buClr>
        <a:buFontTx/>
        <a:buBlip>
          <a:blip r:embed="rId4"/>
        </a:buBlip>
        <a:defRPr sz="1400" b="0" i="0">
          <a:solidFill>
            <a:schemeClr val="tx1"/>
          </a:solidFill>
          <a:latin typeface="TWK Everett"/>
          <a:ea typeface="+mn-ea"/>
          <a:cs typeface="+mn-cs"/>
        </a:defRPr>
      </a:lvl2pPr>
      <a:lvl3pPr marL="756000" indent="-252000" algn="l" defTabSz="914400">
        <a:lnSpc>
          <a:spcPct val="120000"/>
        </a:lnSpc>
        <a:spcBef>
          <a:spcPts val="0"/>
        </a:spcBef>
        <a:spcAft>
          <a:spcPts val="2000"/>
        </a:spcAft>
        <a:buClr>
          <a:srgbClr val="FF0350"/>
        </a:buClr>
        <a:buFontTx/>
        <a:buBlip>
          <a:blip r:embed="rId4"/>
        </a:buBlip>
        <a:defRPr sz="1400" b="0" i="0">
          <a:solidFill>
            <a:schemeClr val="tx1"/>
          </a:solidFill>
          <a:latin typeface="TWK Everett"/>
          <a:ea typeface="+mn-ea"/>
          <a:cs typeface="+mn-cs"/>
        </a:defRPr>
      </a:lvl3pPr>
      <a:lvl4pPr marL="1008000" indent="-252000" algn="l" defTabSz="914400">
        <a:lnSpc>
          <a:spcPct val="120000"/>
        </a:lnSpc>
        <a:spcBef>
          <a:spcPts val="0"/>
        </a:spcBef>
        <a:spcAft>
          <a:spcPts val="2000"/>
        </a:spcAft>
        <a:buClr>
          <a:srgbClr val="FF0350"/>
        </a:buClr>
        <a:buFontTx/>
        <a:buBlip>
          <a:blip r:embed="rId4"/>
        </a:buBlip>
        <a:defRPr sz="1400" b="0" i="0">
          <a:solidFill>
            <a:schemeClr val="tx1"/>
          </a:solidFill>
          <a:latin typeface="TWK Everett"/>
          <a:ea typeface="+mn-ea"/>
          <a:cs typeface="+mn-cs"/>
        </a:defRPr>
      </a:lvl4pPr>
      <a:lvl5pPr marL="1260000" indent="-252000" algn="l" defTabSz="914400">
        <a:lnSpc>
          <a:spcPct val="120000"/>
        </a:lnSpc>
        <a:spcBef>
          <a:spcPts val="0"/>
        </a:spcBef>
        <a:spcAft>
          <a:spcPts val="2000"/>
        </a:spcAft>
        <a:buClr>
          <a:srgbClr val="FF0350"/>
        </a:buClr>
        <a:buFontTx/>
        <a:buBlip>
          <a:blip r:embed="rId4"/>
        </a:buBlip>
        <a:defRPr sz="1400" b="0" i="0">
          <a:solidFill>
            <a:schemeClr val="tx1"/>
          </a:solidFill>
          <a:latin typeface="TWK Everet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94FBF9E-F7C9-79CD-F0E9-8C1CE542159E}"/>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D5D6809F-90AC-08C7-4503-EB5370188870}"/>
              </a:ext>
            </a:extLst>
          </p:cNvPr>
          <p:cNvSpPr>
            <a:spLocks noGrp="1"/>
          </p:cNvSpPr>
          <p:nvPr>
            <p:ph type="title"/>
          </p:nvPr>
        </p:nvSpPr>
        <p:spPr/>
        <p:txBody>
          <a:bodyPr/>
          <a:lstStyle/>
          <a:p>
            <a:endParaRPr lang="de-DE" dirty="0"/>
          </a:p>
        </p:txBody>
      </p:sp>
    </p:spTree>
    <p:extLst>
      <p:ext uri="{BB962C8B-B14F-4D97-AF65-F5344CB8AC3E}">
        <p14:creationId xmlns:p14="http://schemas.microsoft.com/office/powerpoint/2010/main" val="3399931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D9E5496-7203-BB46-6C7A-03F30B814FF1}"/>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78723735-5EF3-9F25-BA7D-950F6DE252A1}"/>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30D3815A-03CA-1B26-4CC2-6C3671C08C06}"/>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Erläutern Sie den Mehrwert: </a:t>
            </a:r>
          </a:p>
          <a:p>
            <a:pPr>
              <a:defRPr/>
            </a:pPr>
            <a:endParaRPr lang="de-DE" dirty="0"/>
          </a:p>
        </p:txBody>
      </p:sp>
      <p:sp>
        <p:nvSpPr>
          <p:cNvPr id="5" name="Foliennummernplatzhalter 4">
            <a:extLst>
              <a:ext uri="{FF2B5EF4-FFF2-40B4-BE49-F238E27FC236}">
                <a16:creationId xmlns:a16="http://schemas.microsoft.com/office/drawing/2014/main" id="{E77228C8-5AE0-E6EE-C5DD-2FC5BEB6009E}"/>
              </a:ext>
            </a:extLst>
          </p:cNvPr>
          <p:cNvSpPr>
            <a:spLocks noGrp="1"/>
          </p:cNvSpPr>
          <p:nvPr>
            <p:ph type="sldNum" sz="quarter" idx="12"/>
          </p:nvPr>
        </p:nvSpPr>
        <p:spPr bwMode="auto"/>
        <p:txBody>
          <a:bodyPr/>
          <a:lstStyle/>
          <a:p>
            <a:pPr>
              <a:defRPr/>
            </a:pPr>
            <a:fld id="{D62B26B7-277D-9A4C-B688-B29A8E2DA4AB}" type="slidenum">
              <a:rPr lang="de-DE"/>
              <a:t>10</a:t>
            </a:fld>
            <a:endParaRPr lang="de-DE"/>
          </a:p>
        </p:txBody>
      </p:sp>
      <p:sp>
        <p:nvSpPr>
          <p:cNvPr id="6" name="Textplatzhalter 5">
            <a:extLst>
              <a:ext uri="{FF2B5EF4-FFF2-40B4-BE49-F238E27FC236}">
                <a16:creationId xmlns:a16="http://schemas.microsoft.com/office/drawing/2014/main" id="{A05B34ED-8727-AA92-68B7-511EDB7A42D0}"/>
              </a:ext>
            </a:extLst>
          </p:cNvPr>
          <p:cNvSpPr>
            <a:spLocks noGrp="1"/>
          </p:cNvSpPr>
          <p:nvPr>
            <p:ph type="body" sz="quarter" idx="13"/>
          </p:nvPr>
        </p:nvSpPr>
        <p:spPr bwMode="auto"/>
        <p:txBody>
          <a:bodyPr/>
          <a:lstStyle/>
          <a:p>
            <a:r>
              <a:rPr lang="de-DE" sz="1800" b="1" i="0" u="none" strike="noStrike" baseline="0" dirty="0">
                <a:solidFill>
                  <a:srgbClr val="000000"/>
                </a:solidFill>
                <a:latin typeface="Arial" panose="020B0604020202020204" pitchFamily="34" charset="0"/>
              </a:rPr>
              <a:t>Mehrwert</a:t>
            </a:r>
            <a:endParaRPr lang="de-DE" sz="1800" b="0" i="0" u="none" strike="noStrike" baseline="0" dirty="0">
              <a:solidFill>
                <a:srgbClr val="000000"/>
              </a:solidFill>
              <a:latin typeface="Arial" panose="020B0604020202020204" pitchFamily="34" charset="0"/>
            </a:endParaRPr>
          </a:p>
        </p:txBody>
      </p:sp>
      <p:sp>
        <p:nvSpPr>
          <p:cNvPr id="4" name="Textfeld 3">
            <a:extLst>
              <a:ext uri="{FF2B5EF4-FFF2-40B4-BE49-F238E27FC236}">
                <a16:creationId xmlns:a16="http://schemas.microsoft.com/office/drawing/2014/main" id="{DA8E5D73-B269-814B-9AD2-7317751F5B87}"/>
              </a:ext>
            </a:extLst>
          </p:cNvPr>
          <p:cNvSpPr txBox="1"/>
          <p:nvPr/>
        </p:nvSpPr>
        <p:spPr>
          <a:xfrm>
            <a:off x="522000" y="1542686"/>
            <a:ext cx="8640287" cy="646331"/>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Jedes Communityprojekt soll einen Mehrwert für den textilen Kreislauf und die Community bieten. Dabei können ökologische, wirtschaftliche und soziale/gesellschaftliche Aspekte betrachtet werden. </a:t>
            </a:r>
          </a:p>
          <a:p>
            <a:r>
              <a:rPr lang="de-DE" sz="1200" dirty="0"/>
              <a:t>Um zu überlegen, wie hoch der Mehrwert Ihrer Projektidee ist, können Sie sich die Fragen im Kriterienkatalog stellen. </a:t>
            </a:r>
          </a:p>
        </p:txBody>
      </p:sp>
    </p:spTree>
    <p:extLst>
      <p:ext uri="{BB962C8B-B14F-4D97-AF65-F5344CB8AC3E}">
        <p14:creationId xmlns:p14="http://schemas.microsoft.com/office/powerpoint/2010/main" val="44903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243E952-01C0-48B1-B383-0FB14135B362}"/>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5C480219-BFFA-D0C2-898C-4376561F793D}"/>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A7DF78CA-5D42-C70A-0432-1B957FAE4A40}"/>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Technologiereifegrad: (Unterstreichen Sie Ihre Auswahl.)</a:t>
            </a:r>
          </a:p>
          <a:p>
            <a:pPr>
              <a:spcAft>
                <a:spcPts val="0"/>
              </a:spcAft>
              <a:defRPr/>
            </a:pPr>
            <a:endParaRPr lang="de-DE" sz="1200" dirty="0"/>
          </a:p>
          <a:p>
            <a:pPr>
              <a:spcAft>
                <a:spcPts val="0"/>
              </a:spcAft>
              <a:defRPr/>
            </a:pPr>
            <a:r>
              <a:rPr lang="de-DE" sz="1200" dirty="0"/>
              <a:t>TRL 1: Grundprinzip – Beobachtung des Funktionsprinzips</a:t>
            </a:r>
          </a:p>
          <a:p>
            <a:pPr>
              <a:spcAft>
                <a:spcPts val="0"/>
              </a:spcAft>
              <a:defRPr/>
            </a:pPr>
            <a:r>
              <a:rPr lang="de-DE" sz="1200" dirty="0"/>
              <a:t>TRL 2: Technologiekonzept – Beschreibung von Anwendungsszenarien</a:t>
            </a:r>
          </a:p>
          <a:p>
            <a:pPr>
              <a:spcAft>
                <a:spcPts val="0"/>
              </a:spcAft>
              <a:defRPr/>
            </a:pPr>
            <a:r>
              <a:rPr lang="de-DE" sz="1200" dirty="0"/>
              <a:t>TRL 3: Proof </a:t>
            </a:r>
            <a:r>
              <a:rPr lang="de-DE" sz="1200" dirty="0" err="1"/>
              <a:t>of</a:t>
            </a:r>
            <a:r>
              <a:rPr lang="de-DE" sz="1200" dirty="0"/>
              <a:t> </a:t>
            </a:r>
            <a:r>
              <a:rPr lang="de-DE" sz="1200" dirty="0" err="1"/>
              <a:t>concept</a:t>
            </a:r>
            <a:r>
              <a:rPr lang="de-DE" sz="1200" dirty="0"/>
              <a:t> – Nachweis der Funktionsfähigkeit des Konzepts</a:t>
            </a:r>
          </a:p>
          <a:p>
            <a:pPr>
              <a:spcAft>
                <a:spcPts val="0"/>
              </a:spcAft>
              <a:defRPr/>
            </a:pPr>
            <a:r>
              <a:rPr lang="de-DE" sz="1200" dirty="0"/>
              <a:t>TRL 4: Labormuster – Versuchsaufbau im Labormaßstab</a:t>
            </a:r>
          </a:p>
          <a:p>
            <a:pPr>
              <a:spcAft>
                <a:spcPts val="0"/>
              </a:spcAft>
              <a:defRPr/>
            </a:pPr>
            <a:r>
              <a:rPr lang="de-DE" sz="1200" dirty="0"/>
              <a:t>TRL 5: Funktionsmuster – Versuchsaufbau und Überprüfung in relevanter Einsatzumgebung</a:t>
            </a:r>
          </a:p>
          <a:p>
            <a:pPr>
              <a:spcAft>
                <a:spcPts val="0"/>
              </a:spcAft>
              <a:defRPr/>
            </a:pPr>
            <a:r>
              <a:rPr lang="de-DE" sz="1200" dirty="0"/>
              <a:t>TRL 6: Prototyp – Demonstration in relevanter Einsatzumgebung</a:t>
            </a:r>
          </a:p>
          <a:p>
            <a:pPr>
              <a:spcAft>
                <a:spcPts val="0"/>
              </a:spcAft>
              <a:defRPr/>
            </a:pPr>
            <a:r>
              <a:rPr lang="de-DE" sz="1200" dirty="0"/>
              <a:t>TRL 7: Demonstrator – Demonstration im realen Einsatz</a:t>
            </a:r>
          </a:p>
          <a:p>
            <a:pPr>
              <a:spcAft>
                <a:spcPts val="0"/>
              </a:spcAft>
              <a:defRPr/>
            </a:pPr>
            <a:r>
              <a:rPr lang="de-DE" sz="1200" dirty="0"/>
              <a:t>TRL 8: Nullserie – Nachweis der Funktionstüchtigkeit des qualifizierten Systems</a:t>
            </a:r>
          </a:p>
          <a:p>
            <a:pPr>
              <a:spcAft>
                <a:spcPts val="0"/>
              </a:spcAft>
              <a:defRPr/>
            </a:pPr>
            <a:r>
              <a:rPr lang="de-DE" sz="1200" dirty="0"/>
              <a:t>TRL 9: Produkt – Nachweis des erfolgreichen Einsatzes des qualifizierten Systems</a:t>
            </a:r>
          </a:p>
          <a:p>
            <a:pPr>
              <a:spcAft>
                <a:spcPts val="0"/>
              </a:spcAft>
              <a:defRPr/>
            </a:pPr>
            <a:endParaRPr lang="de-DE" sz="1200" dirty="0"/>
          </a:p>
          <a:p>
            <a:pPr>
              <a:spcAft>
                <a:spcPts val="0"/>
              </a:spcAft>
              <a:defRPr/>
            </a:pPr>
            <a:r>
              <a:rPr lang="de-DE" sz="1200" dirty="0"/>
              <a:t>(Bitte beachten: TRL 8 und TRL 9 sind nicht förderfähig)</a:t>
            </a:r>
          </a:p>
        </p:txBody>
      </p:sp>
      <p:sp>
        <p:nvSpPr>
          <p:cNvPr id="5" name="Foliennummernplatzhalter 4">
            <a:extLst>
              <a:ext uri="{FF2B5EF4-FFF2-40B4-BE49-F238E27FC236}">
                <a16:creationId xmlns:a16="http://schemas.microsoft.com/office/drawing/2014/main" id="{AC178F20-9801-B82D-0EB5-E06933BD388F}"/>
              </a:ext>
            </a:extLst>
          </p:cNvPr>
          <p:cNvSpPr>
            <a:spLocks noGrp="1"/>
          </p:cNvSpPr>
          <p:nvPr>
            <p:ph type="sldNum" sz="quarter" idx="12"/>
          </p:nvPr>
        </p:nvSpPr>
        <p:spPr bwMode="auto"/>
        <p:txBody>
          <a:bodyPr/>
          <a:lstStyle/>
          <a:p>
            <a:pPr>
              <a:defRPr/>
            </a:pPr>
            <a:fld id="{D62B26B7-277D-9A4C-B688-B29A8E2DA4AB}" type="slidenum">
              <a:rPr lang="de-DE"/>
              <a:t>11</a:t>
            </a:fld>
            <a:endParaRPr lang="de-DE"/>
          </a:p>
        </p:txBody>
      </p:sp>
      <p:sp>
        <p:nvSpPr>
          <p:cNvPr id="6" name="Textplatzhalter 5">
            <a:extLst>
              <a:ext uri="{FF2B5EF4-FFF2-40B4-BE49-F238E27FC236}">
                <a16:creationId xmlns:a16="http://schemas.microsoft.com/office/drawing/2014/main" id="{B57C58A4-D7EF-0919-000D-7796BC9B12D3}"/>
              </a:ext>
            </a:extLst>
          </p:cNvPr>
          <p:cNvSpPr>
            <a:spLocks noGrp="1"/>
          </p:cNvSpPr>
          <p:nvPr>
            <p:ph type="body" sz="quarter" idx="13"/>
          </p:nvPr>
        </p:nvSpPr>
        <p:spPr bwMode="auto"/>
        <p:txBody>
          <a:bodyPr/>
          <a:lstStyle/>
          <a:p>
            <a:r>
              <a:rPr lang="de-DE" sz="1800" b="1" i="0" u="none" strike="noStrike" baseline="0" dirty="0">
                <a:solidFill>
                  <a:srgbClr val="000000"/>
                </a:solidFill>
                <a:latin typeface="Arial" panose="020B0604020202020204" pitchFamily="34" charset="0"/>
              </a:rPr>
              <a:t>Technologiereifegrad</a:t>
            </a:r>
            <a:endParaRPr lang="de-DE" sz="1800" b="0" i="0" u="none" strike="noStrike" baseline="0" dirty="0">
              <a:solidFill>
                <a:srgbClr val="000000"/>
              </a:solidFill>
              <a:latin typeface="Arial" panose="020B0604020202020204" pitchFamily="34" charset="0"/>
            </a:endParaRPr>
          </a:p>
        </p:txBody>
      </p:sp>
      <p:sp>
        <p:nvSpPr>
          <p:cNvPr id="4" name="Textfeld 3">
            <a:extLst>
              <a:ext uri="{FF2B5EF4-FFF2-40B4-BE49-F238E27FC236}">
                <a16:creationId xmlns:a16="http://schemas.microsoft.com/office/drawing/2014/main" id="{3BFAA7D7-9F58-D12A-E344-40711C3E40E5}"/>
              </a:ext>
            </a:extLst>
          </p:cNvPr>
          <p:cNvSpPr txBox="1"/>
          <p:nvPr/>
        </p:nvSpPr>
        <p:spPr>
          <a:xfrm>
            <a:off x="522000" y="1542686"/>
            <a:ext cx="8640287" cy="1200329"/>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Um die zentralen Ziele von </a:t>
            </a:r>
            <a:r>
              <a:rPr lang="de-DE" sz="1200" b="0" i="0" u="none" strike="noStrike" baseline="0" dirty="0" err="1">
                <a:solidFill>
                  <a:srgbClr val="000000"/>
                </a:solidFill>
                <a:latin typeface="Arial" panose="020B0604020202020204" pitchFamily="34" charset="0"/>
              </a:rPr>
              <a:t>Cirtex</a:t>
            </a:r>
            <a:r>
              <a:rPr lang="de-DE" sz="1200" b="0" i="0" u="none" strike="noStrike" baseline="0" dirty="0">
                <a:solidFill>
                  <a:srgbClr val="000000"/>
                </a:solidFill>
                <a:latin typeface="Arial" panose="020B0604020202020204" pitchFamily="34" charset="0"/>
              </a:rPr>
              <a:t> zu erreichen, sollen besonders Projektideen gefördert werden, die in einem möglichst hohen Maß dazu beitragen Technologien auszureifen, neue Standards zu schaffen oder bestehende Lösungen zu verbessern. Die Beurteilung erfolgt anhand der unten beschriebenen Technologiereifegrade (TRL). Dabei ist eine Erhöhung des Technologiereifegrad, z.B. von TRL 5 auf TRL 6 wünschenswert. In welchem Maße eine Erhöhung möglich ist hängt sehr stark vom Thema ab und darf in die Bewertung mit einfließen. Diese Betrachtung des Technologiereifegrades kann auch für den Bereich sozialer/gesellschaftlicher Orientierung der Ziele entsprechend übertragen werden.</a:t>
            </a:r>
            <a:endParaRPr lang="de-DE" sz="1200" dirty="0"/>
          </a:p>
        </p:txBody>
      </p:sp>
    </p:spTree>
    <p:extLst>
      <p:ext uri="{BB962C8B-B14F-4D97-AF65-F5344CB8AC3E}">
        <p14:creationId xmlns:p14="http://schemas.microsoft.com/office/powerpoint/2010/main" val="198987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79BC18B-816A-4FD5-1BE7-FE0660A95B50}"/>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B3A45B16-834E-8F35-4E48-2463AC65FE80}"/>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BF49055A-A613-B36F-32F0-29ED4F672808}"/>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Bereiche: (Unterstreichen Sie Ihre Auswahl.)</a:t>
            </a:r>
          </a:p>
          <a:p>
            <a:pPr>
              <a:spcAft>
                <a:spcPts val="0"/>
              </a:spcAft>
              <a:defRPr/>
            </a:pPr>
            <a:r>
              <a:rPr lang="de-DE" sz="1200" dirty="0"/>
              <a:t>Material</a:t>
            </a:r>
          </a:p>
          <a:p>
            <a:pPr>
              <a:spcAft>
                <a:spcPts val="0"/>
              </a:spcAft>
              <a:defRPr/>
            </a:pPr>
            <a:r>
              <a:rPr lang="de-DE" sz="1200" dirty="0"/>
              <a:t>Textile Fertigung</a:t>
            </a:r>
          </a:p>
          <a:p>
            <a:pPr>
              <a:spcAft>
                <a:spcPts val="0"/>
              </a:spcAft>
              <a:defRPr/>
            </a:pPr>
            <a:r>
              <a:rPr lang="de-DE" sz="1200" dirty="0"/>
              <a:t>Kauf / Inverkehrbringen</a:t>
            </a:r>
          </a:p>
          <a:p>
            <a:pPr>
              <a:spcAft>
                <a:spcPts val="0"/>
              </a:spcAft>
              <a:defRPr/>
            </a:pPr>
            <a:r>
              <a:rPr lang="de-DE" sz="1200" dirty="0"/>
              <a:t>Nutzung</a:t>
            </a:r>
          </a:p>
          <a:p>
            <a:pPr>
              <a:spcAft>
                <a:spcPts val="0"/>
              </a:spcAft>
              <a:defRPr/>
            </a:pPr>
            <a:r>
              <a:rPr lang="de-DE" sz="1200" dirty="0"/>
              <a:t>Sammlung</a:t>
            </a:r>
          </a:p>
          <a:p>
            <a:pPr>
              <a:spcAft>
                <a:spcPts val="0"/>
              </a:spcAft>
              <a:defRPr/>
            </a:pPr>
            <a:r>
              <a:rPr lang="de-DE" sz="1200" dirty="0"/>
              <a:t>Sortierung</a:t>
            </a:r>
          </a:p>
          <a:p>
            <a:pPr>
              <a:spcAft>
                <a:spcPts val="0"/>
              </a:spcAft>
              <a:defRPr/>
            </a:pPr>
            <a:r>
              <a:rPr lang="de-DE" sz="1200" dirty="0"/>
              <a:t>Recycling</a:t>
            </a:r>
          </a:p>
          <a:p>
            <a:pPr>
              <a:spcAft>
                <a:spcPts val="0"/>
              </a:spcAft>
              <a:defRPr/>
            </a:pPr>
            <a:r>
              <a:rPr lang="de-DE" sz="1200" dirty="0"/>
              <a:t>Upcycling (R-Strategien außer Recycling)</a:t>
            </a:r>
          </a:p>
          <a:p>
            <a:pPr>
              <a:spcAft>
                <a:spcPts val="0"/>
              </a:spcAft>
              <a:defRPr/>
            </a:pPr>
            <a:r>
              <a:rPr lang="de-DE" sz="1200" dirty="0"/>
              <a:t>Design 4 </a:t>
            </a:r>
            <a:r>
              <a:rPr lang="de-DE" sz="1200" dirty="0" err="1"/>
              <a:t>Circularity</a:t>
            </a:r>
            <a:endParaRPr lang="de-DE" sz="1200" dirty="0"/>
          </a:p>
          <a:p>
            <a:pPr>
              <a:spcAft>
                <a:spcPts val="0"/>
              </a:spcAft>
              <a:defRPr/>
            </a:pPr>
            <a:r>
              <a:rPr lang="de-DE" sz="1200" dirty="0"/>
              <a:t>Wissenstransfer</a:t>
            </a:r>
          </a:p>
          <a:p>
            <a:pPr>
              <a:spcAft>
                <a:spcPts val="0"/>
              </a:spcAft>
              <a:defRPr/>
            </a:pPr>
            <a:endParaRPr lang="de-DE" sz="1200" dirty="0"/>
          </a:p>
        </p:txBody>
      </p:sp>
      <p:sp>
        <p:nvSpPr>
          <p:cNvPr id="5" name="Foliennummernplatzhalter 4">
            <a:extLst>
              <a:ext uri="{FF2B5EF4-FFF2-40B4-BE49-F238E27FC236}">
                <a16:creationId xmlns:a16="http://schemas.microsoft.com/office/drawing/2014/main" id="{F06CA64D-B998-2DFD-F385-29813C2A090B}"/>
              </a:ext>
            </a:extLst>
          </p:cNvPr>
          <p:cNvSpPr>
            <a:spLocks noGrp="1"/>
          </p:cNvSpPr>
          <p:nvPr>
            <p:ph type="sldNum" sz="quarter" idx="12"/>
          </p:nvPr>
        </p:nvSpPr>
        <p:spPr bwMode="auto"/>
        <p:txBody>
          <a:bodyPr/>
          <a:lstStyle/>
          <a:p>
            <a:pPr>
              <a:defRPr/>
            </a:pPr>
            <a:fld id="{D62B26B7-277D-9A4C-B688-B29A8E2DA4AB}" type="slidenum">
              <a:rPr lang="de-DE"/>
              <a:t>12</a:t>
            </a:fld>
            <a:endParaRPr lang="de-DE"/>
          </a:p>
        </p:txBody>
      </p:sp>
      <p:sp>
        <p:nvSpPr>
          <p:cNvPr id="6" name="Textplatzhalter 5">
            <a:extLst>
              <a:ext uri="{FF2B5EF4-FFF2-40B4-BE49-F238E27FC236}">
                <a16:creationId xmlns:a16="http://schemas.microsoft.com/office/drawing/2014/main" id="{ECFC34E7-7952-70FC-DFD8-6A300D3D0AB7}"/>
              </a:ext>
            </a:extLst>
          </p:cNvPr>
          <p:cNvSpPr>
            <a:spLocks noGrp="1"/>
          </p:cNvSpPr>
          <p:nvPr>
            <p:ph type="body" sz="quarter" idx="13"/>
          </p:nvPr>
        </p:nvSpPr>
        <p:spPr bwMode="auto"/>
        <p:txBody>
          <a:bodyPr/>
          <a:lstStyle/>
          <a:p>
            <a:r>
              <a:rPr lang="de-DE" sz="1800" b="1" i="0" u="none" strike="noStrike" baseline="0" dirty="0">
                <a:solidFill>
                  <a:srgbClr val="000000"/>
                </a:solidFill>
                <a:latin typeface="Arial" panose="020B0604020202020204" pitchFamily="34" charset="0"/>
              </a:rPr>
              <a:t>Prozessschritte</a:t>
            </a:r>
            <a:endParaRPr lang="de-DE" sz="1800" b="0" i="0" u="none" strike="noStrike" baseline="0" dirty="0">
              <a:solidFill>
                <a:srgbClr val="000000"/>
              </a:solidFill>
              <a:latin typeface="Arial" panose="020B0604020202020204" pitchFamily="34" charset="0"/>
            </a:endParaRPr>
          </a:p>
        </p:txBody>
      </p:sp>
      <p:sp>
        <p:nvSpPr>
          <p:cNvPr id="4" name="Textfeld 3">
            <a:extLst>
              <a:ext uri="{FF2B5EF4-FFF2-40B4-BE49-F238E27FC236}">
                <a16:creationId xmlns:a16="http://schemas.microsoft.com/office/drawing/2014/main" id="{49C711B2-3800-1350-2591-35233237E817}"/>
              </a:ext>
            </a:extLst>
          </p:cNvPr>
          <p:cNvSpPr txBox="1"/>
          <p:nvPr/>
        </p:nvSpPr>
        <p:spPr>
          <a:xfrm>
            <a:off x="522000" y="1542686"/>
            <a:ext cx="8640287" cy="461665"/>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Es wird eine Abdeckung möglichst vieler Bereiche pro Projekt angestrebt, um eine möglichst umfassende Wirkung des Projektansatzes sicherzustellen. Wie viele der Bereiche der textilen Kreislaufwirtschaft werden abgedeckt?</a:t>
            </a:r>
            <a:endParaRPr lang="de-DE" sz="1200" dirty="0"/>
          </a:p>
        </p:txBody>
      </p:sp>
    </p:spTree>
    <p:extLst>
      <p:ext uri="{BB962C8B-B14F-4D97-AF65-F5344CB8AC3E}">
        <p14:creationId xmlns:p14="http://schemas.microsoft.com/office/powerpoint/2010/main" val="2983250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506B26B-ABF4-9FF7-E352-2F6BE5348117}"/>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5326F1E4-4FE9-EF6A-3657-2945D653CE0F}"/>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9E0BDB39-E702-E987-2018-A336573F4FD3}"/>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Nennen Sie mögliche Projektpartner und gehen Sie auf deren Qualifikationen und Erfahrungen ein: </a:t>
            </a:r>
          </a:p>
          <a:p>
            <a:pPr>
              <a:spcAft>
                <a:spcPts val="0"/>
              </a:spcAft>
              <a:defRPr/>
            </a:pPr>
            <a:r>
              <a:rPr lang="de-DE" sz="1200" dirty="0"/>
              <a:t>…</a:t>
            </a:r>
          </a:p>
        </p:txBody>
      </p:sp>
      <p:sp>
        <p:nvSpPr>
          <p:cNvPr id="5" name="Foliennummernplatzhalter 4">
            <a:extLst>
              <a:ext uri="{FF2B5EF4-FFF2-40B4-BE49-F238E27FC236}">
                <a16:creationId xmlns:a16="http://schemas.microsoft.com/office/drawing/2014/main" id="{51BF9C0D-E759-7EC7-31A8-447B6650750D}"/>
              </a:ext>
            </a:extLst>
          </p:cNvPr>
          <p:cNvSpPr>
            <a:spLocks noGrp="1"/>
          </p:cNvSpPr>
          <p:nvPr>
            <p:ph type="sldNum" sz="quarter" idx="12"/>
          </p:nvPr>
        </p:nvSpPr>
        <p:spPr bwMode="auto"/>
        <p:txBody>
          <a:bodyPr/>
          <a:lstStyle/>
          <a:p>
            <a:pPr>
              <a:defRPr/>
            </a:pPr>
            <a:fld id="{D62B26B7-277D-9A4C-B688-B29A8E2DA4AB}" type="slidenum">
              <a:rPr lang="de-DE"/>
              <a:t>13</a:t>
            </a:fld>
            <a:endParaRPr lang="de-DE"/>
          </a:p>
        </p:txBody>
      </p:sp>
      <p:sp>
        <p:nvSpPr>
          <p:cNvPr id="6" name="Textplatzhalter 5">
            <a:extLst>
              <a:ext uri="{FF2B5EF4-FFF2-40B4-BE49-F238E27FC236}">
                <a16:creationId xmlns:a16="http://schemas.microsoft.com/office/drawing/2014/main" id="{D4D9EC0C-A4C8-3162-4290-2670048FA562}"/>
              </a:ext>
            </a:extLst>
          </p:cNvPr>
          <p:cNvSpPr>
            <a:spLocks noGrp="1"/>
          </p:cNvSpPr>
          <p:nvPr>
            <p:ph type="body" sz="quarter" idx="13"/>
          </p:nvPr>
        </p:nvSpPr>
        <p:spPr bwMode="auto"/>
        <p:txBody>
          <a:bodyPr/>
          <a:lstStyle/>
          <a:p>
            <a:r>
              <a:rPr lang="de-DE" sz="1800" b="1" i="0" u="none" strike="noStrike" baseline="0" dirty="0">
                <a:solidFill>
                  <a:srgbClr val="000000"/>
                </a:solidFill>
                <a:latin typeface="Arial" panose="020B0604020202020204" pitchFamily="34" charset="0"/>
              </a:rPr>
              <a:t>Projektpartner</a:t>
            </a:r>
            <a:endParaRPr lang="de-DE" sz="1800" b="0" i="0" u="none" strike="noStrike" baseline="0" dirty="0">
              <a:solidFill>
                <a:srgbClr val="000000"/>
              </a:solidFill>
              <a:latin typeface="Arial" panose="020B0604020202020204" pitchFamily="34" charset="0"/>
            </a:endParaRPr>
          </a:p>
        </p:txBody>
      </p:sp>
      <p:sp>
        <p:nvSpPr>
          <p:cNvPr id="4" name="Textfeld 3">
            <a:extLst>
              <a:ext uri="{FF2B5EF4-FFF2-40B4-BE49-F238E27FC236}">
                <a16:creationId xmlns:a16="http://schemas.microsoft.com/office/drawing/2014/main" id="{44518F4F-0FB5-BBE3-6486-72985346E65A}"/>
              </a:ext>
            </a:extLst>
          </p:cNvPr>
          <p:cNvSpPr txBox="1"/>
          <p:nvPr/>
        </p:nvSpPr>
        <p:spPr>
          <a:xfrm>
            <a:off x="522000" y="1542686"/>
            <a:ext cx="8640287" cy="830997"/>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Um die zentralen Ziele der Innovationscommunity erfüllen zu können, sollen in jedem Projekt zwei oder mehr Projektpartner zusammenarbeiten. Im Folgenden sollen die zur Projektidee kooperierenden Partner bewertet werden. Hierbei spielen folgende Aspekte eine Rolle: Anzahl, Diversität, Interdisziplinarität, Partner aus Wissenschaft und Praxis, Fachliche Qualifikation und Erfahrung sowie Stärken der Projektpartner und deren Relevanz für den Projekterfolg.</a:t>
            </a:r>
          </a:p>
        </p:txBody>
      </p:sp>
    </p:spTree>
    <p:extLst>
      <p:ext uri="{BB962C8B-B14F-4D97-AF65-F5344CB8AC3E}">
        <p14:creationId xmlns:p14="http://schemas.microsoft.com/office/powerpoint/2010/main" val="218005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21B94F2-A938-E2CC-DE01-BB88BBB1389E}"/>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4A155BFA-0679-6EBF-9B6D-272E26D64521}"/>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188EE1D3-1229-5831-F317-262EA1097441}"/>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Gehen Sie auf die Wechselwirkung technischer und sozialer Aspekte ein: </a:t>
            </a:r>
          </a:p>
          <a:p>
            <a:pPr>
              <a:spcAft>
                <a:spcPts val="0"/>
              </a:spcAft>
              <a:defRPr/>
            </a:pPr>
            <a:r>
              <a:rPr lang="de-DE" sz="1200" dirty="0"/>
              <a:t>…</a:t>
            </a:r>
          </a:p>
        </p:txBody>
      </p:sp>
      <p:sp>
        <p:nvSpPr>
          <p:cNvPr id="5" name="Foliennummernplatzhalter 4">
            <a:extLst>
              <a:ext uri="{FF2B5EF4-FFF2-40B4-BE49-F238E27FC236}">
                <a16:creationId xmlns:a16="http://schemas.microsoft.com/office/drawing/2014/main" id="{78C664C3-B88D-FC05-4573-51A43B906E9A}"/>
              </a:ext>
            </a:extLst>
          </p:cNvPr>
          <p:cNvSpPr>
            <a:spLocks noGrp="1"/>
          </p:cNvSpPr>
          <p:nvPr>
            <p:ph type="sldNum" sz="quarter" idx="12"/>
          </p:nvPr>
        </p:nvSpPr>
        <p:spPr bwMode="auto"/>
        <p:txBody>
          <a:bodyPr/>
          <a:lstStyle/>
          <a:p>
            <a:pPr>
              <a:defRPr/>
            </a:pPr>
            <a:fld id="{D62B26B7-277D-9A4C-B688-B29A8E2DA4AB}" type="slidenum">
              <a:rPr lang="de-DE"/>
              <a:t>14</a:t>
            </a:fld>
            <a:endParaRPr lang="de-DE"/>
          </a:p>
        </p:txBody>
      </p:sp>
      <p:sp>
        <p:nvSpPr>
          <p:cNvPr id="6" name="Textplatzhalter 5">
            <a:extLst>
              <a:ext uri="{FF2B5EF4-FFF2-40B4-BE49-F238E27FC236}">
                <a16:creationId xmlns:a16="http://schemas.microsoft.com/office/drawing/2014/main" id="{EAF8CA61-30C1-E986-2B00-F2C1243D2A03}"/>
              </a:ext>
            </a:extLst>
          </p:cNvPr>
          <p:cNvSpPr>
            <a:spLocks noGrp="1"/>
          </p:cNvSpPr>
          <p:nvPr>
            <p:ph type="body" sz="quarter" idx="13"/>
          </p:nvPr>
        </p:nvSpPr>
        <p:spPr bwMode="auto"/>
        <p:txBody>
          <a:bodyPr/>
          <a:lstStyle/>
          <a:p>
            <a:r>
              <a:rPr lang="de-DE" sz="1800" b="1" i="0" u="none" strike="noStrike" baseline="0" dirty="0">
                <a:solidFill>
                  <a:srgbClr val="000000"/>
                </a:solidFill>
              </a:rPr>
              <a:t>Wechselwirkung technischer und sozialer Aspekte </a:t>
            </a:r>
          </a:p>
        </p:txBody>
      </p:sp>
      <p:sp>
        <p:nvSpPr>
          <p:cNvPr id="4" name="Textfeld 3">
            <a:extLst>
              <a:ext uri="{FF2B5EF4-FFF2-40B4-BE49-F238E27FC236}">
                <a16:creationId xmlns:a16="http://schemas.microsoft.com/office/drawing/2014/main" id="{CD0ACB66-9E3E-14A9-7395-83DA86C841FA}"/>
              </a:ext>
            </a:extLst>
          </p:cNvPr>
          <p:cNvSpPr txBox="1"/>
          <p:nvPr/>
        </p:nvSpPr>
        <p:spPr>
          <a:xfrm>
            <a:off x="522000" y="1542686"/>
            <a:ext cx="8640287" cy="830997"/>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Im Sinne des holistischen Ansatzes von </a:t>
            </a:r>
            <a:r>
              <a:rPr lang="de-DE" sz="1200" b="0" i="0" u="none" strike="noStrike" baseline="0" dirty="0" err="1">
                <a:solidFill>
                  <a:srgbClr val="000000"/>
                </a:solidFill>
                <a:latin typeface="Arial" panose="020B0604020202020204" pitchFamily="34" charset="0"/>
              </a:rPr>
              <a:t>CirTex</a:t>
            </a:r>
            <a:r>
              <a:rPr lang="de-DE" sz="1200" b="0" i="0" u="none" strike="noStrike" baseline="0" dirty="0">
                <a:solidFill>
                  <a:srgbClr val="000000"/>
                </a:solidFill>
                <a:latin typeface="Arial" panose="020B0604020202020204" pitchFamily="34" charset="0"/>
              </a:rPr>
              <a:t> sollen möglichst bei jeder Projektidee technische und soziale Aspekte gleichermaßen beleuchtet und bewertet werden. Wie beurteilen Sie die Auswirkungen bzw. Wechselwirkung zwischen technischen und sozialen Aspekten der vorliegenden Projektidee? Inwieweit werden technische und soziale Aspekte umfassend betrachtet?</a:t>
            </a:r>
            <a:endParaRPr lang="de-DE" sz="1200" dirty="0"/>
          </a:p>
        </p:txBody>
      </p:sp>
    </p:spTree>
    <p:extLst>
      <p:ext uri="{BB962C8B-B14F-4D97-AF65-F5344CB8AC3E}">
        <p14:creationId xmlns:p14="http://schemas.microsoft.com/office/powerpoint/2010/main" val="4163483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7F4BEAE-D110-847C-50F8-6A28FE446C8E}"/>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FA1C13F5-98D3-291F-8A94-47897E0A47D6}"/>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345AE612-F0EB-DC25-1339-A8B90BDB111E}"/>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Gehen Sie auf die Transferpotentiale und Transferformate ein: </a:t>
            </a:r>
          </a:p>
          <a:p>
            <a:pPr>
              <a:spcAft>
                <a:spcPts val="0"/>
              </a:spcAft>
              <a:defRPr/>
            </a:pPr>
            <a:r>
              <a:rPr lang="de-DE" sz="1200" dirty="0"/>
              <a:t>…</a:t>
            </a:r>
          </a:p>
        </p:txBody>
      </p:sp>
      <p:sp>
        <p:nvSpPr>
          <p:cNvPr id="5" name="Foliennummernplatzhalter 4">
            <a:extLst>
              <a:ext uri="{FF2B5EF4-FFF2-40B4-BE49-F238E27FC236}">
                <a16:creationId xmlns:a16="http://schemas.microsoft.com/office/drawing/2014/main" id="{3279EEF6-150D-B542-F7A0-F40D81E256F0}"/>
              </a:ext>
            </a:extLst>
          </p:cNvPr>
          <p:cNvSpPr>
            <a:spLocks noGrp="1"/>
          </p:cNvSpPr>
          <p:nvPr>
            <p:ph type="sldNum" sz="quarter" idx="12"/>
          </p:nvPr>
        </p:nvSpPr>
        <p:spPr bwMode="auto"/>
        <p:txBody>
          <a:bodyPr/>
          <a:lstStyle/>
          <a:p>
            <a:pPr>
              <a:defRPr/>
            </a:pPr>
            <a:fld id="{D62B26B7-277D-9A4C-B688-B29A8E2DA4AB}" type="slidenum">
              <a:rPr lang="de-DE"/>
              <a:t>15</a:t>
            </a:fld>
            <a:endParaRPr lang="de-DE"/>
          </a:p>
        </p:txBody>
      </p:sp>
      <p:sp>
        <p:nvSpPr>
          <p:cNvPr id="6" name="Textplatzhalter 5">
            <a:extLst>
              <a:ext uri="{FF2B5EF4-FFF2-40B4-BE49-F238E27FC236}">
                <a16:creationId xmlns:a16="http://schemas.microsoft.com/office/drawing/2014/main" id="{269B53E8-042A-9D34-14C0-45D915CA46BB}"/>
              </a:ext>
            </a:extLst>
          </p:cNvPr>
          <p:cNvSpPr>
            <a:spLocks noGrp="1"/>
          </p:cNvSpPr>
          <p:nvPr>
            <p:ph type="body" sz="quarter" idx="13"/>
          </p:nvPr>
        </p:nvSpPr>
        <p:spPr bwMode="auto"/>
        <p:txBody>
          <a:bodyPr/>
          <a:lstStyle/>
          <a:p>
            <a:r>
              <a:rPr lang="de-DE" sz="1800" b="1" i="0" u="none" strike="noStrike" baseline="0" dirty="0">
                <a:solidFill>
                  <a:srgbClr val="000000"/>
                </a:solidFill>
              </a:rPr>
              <a:t>Transferpotentiale und Transferformate</a:t>
            </a:r>
          </a:p>
        </p:txBody>
      </p:sp>
      <p:sp>
        <p:nvSpPr>
          <p:cNvPr id="4" name="Textfeld 3">
            <a:extLst>
              <a:ext uri="{FF2B5EF4-FFF2-40B4-BE49-F238E27FC236}">
                <a16:creationId xmlns:a16="http://schemas.microsoft.com/office/drawing/2014/main" id="{19F796B1-9199-34F4-AB03-B3B2DABC94D5}"/>
              </a:ext>
            </a:extLst>
          </p:cNvPr>
          <p:cNvSpPr txBox="1"/>
          <p:nvPr/>
        </p:nvSpPr>
        <p:spPr>
          <a:xfrm>
            <a:off x="522000" y="1542686"/>
            <a:ext cx="8640287" cy="646331"/>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Die Überwindung der Transfer-Hemmnisse zwischen Wissenschaft und Praxis ist das zentrale Ziel der </a:t>
            </a:r>
            <a:r>
              <a:rPr lang="de-DE" sz="1200" b="0" i="0" u="none" strike="noStrike" baseline="0" dirty="0" err="1">
                <a:solidFill>
                  <a:srgbClr val="000000"/>
                </a:solidFill>
                <a:latin typeface="Arial" panose="020B0604020202020204" pitchFamily="34" charset="0"/>
              </a:rPr>
              <a:t>DATIpilot</a:t>
            </a:r>
            <a:r>
              <a:rPr lang="de-DE" sz="1200" b="0" i="0" u="none" strike="noStrike" baseline="0" dirty="0">
                <a:solidFill>
                  <a:srgbClr val="000000"/>
                </a:solidFill>
                <a:latin typeface="Arial" panose="020B0604020202020204" pitchFamily="34" charset="0"/>
              </a:rPr>
              <a:t> Förderung. Um das Transferpotenzial und Transferformate der Projektidee zu bewerten, können Sie sich die Fragen aus dem Kriterienkatalog stellen.</a:t>
            </a:r>
            <a:endParaRPr lang="de-DE" sz="1200" dirty="0"/>
          </a:p>
        </p:txBody>
      </p:sp>
    </p:spTree>
    <p:extLst>
      <p:ext uri="{BB962C8B-B14F-4D97-AF65-F5344CB8AC3E}">
        <p14:creationId xmlns:p14="http://schemas.microsoft.com/office/powerpoint/2010/main" val="183515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09CC5D3-D85C-51A8-886B-85BC611D9707}"/>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5CFCFC41-E32D-D5E4-3F33-50D632A69808}"/>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DCA1F71D-54D3-6A0D-1A8F-EFAC80AA6367}"/>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Erläutern Sie die Umsetzung des Projektes hinsichtlich der Machbarkeit: </a:t>
            </a:r>
          </a:p>
          <a:p>
            <a:pPr>
              <a:spcAft>
                <a:spcPts val="0"/>
              </a:spcAft>
              <a:defRPr/>
            </a:pPr>
            <a:r>
              <a:rPr lang="de-DE" sz="1200" dirty="0"/>
              <a:t>…</a:t>
            </a:r>
          </a:p>
          <a:p>
            <a:pPr>
              <a:spcAft>
                <a:spcPts val="0"/>
              </a:spcAft>
              <a:defRPr/>
            </a:pPr>
            <a:endParaRPr lang="de-DE" sz="1200" dirty="0"/>
          </a:p>
        </p:txBody>
      </p:sp>
      <p:sp>
        <p:nvSpPr>
          <p:cNvPr id="5" name="Foliennummernplatzhalter 4">
            <a:extLst>
              <a:ext uri="{FF2B5EF4-FFF2-40B4-BE49-F238E27FC236}">
                <a16:creationId xmlns:a16="http://schemas.microsoft.com/office/drawing/2014/main" id="{258B92FD-3C1C-A47E-DA42-2D0543F46575}"/>
              </a:ext>
            </a:extLst>
          </p:cNvPr>
          <p:cNvSpPr>
            <a:spLocks noGrp="1"/>
          </p:cNvSpPr>
          <p:nvPr>
            <p:ph type="sldNum" sz="quarter" idx="12"/>
          </p:nvPr>
        </p:nvSpPr>
        <p:spPr bwMode="auto"/>
        <p:txBody>
          <a:bodyPr/>
          <a:lstStyle/>
          <a:p>
            <a:pPr>
              <a:defRPr/>
            </a:pPr>
            <a:fld id="{D62B26B7-277D-9A4C-B688-B29A8E2DA4AB}" type="slidenum">
              <a:rPr lang="de-DE"/>
              <a:t>16</a:t>
            </a:fld>
            <a:endParaRPr lang="de-DE"/>
          </a:p>
        </p:txBody>
      </p:sp>
      <p:sp>
        <p:nvSpPr>
          <p:cNvPr id="6" name="Textplatzhalter 5">
            <a:extLst>
              <a:ext uri="{FF2B5EF4-FFF2-40B4-BE49-F238E27FC236}">
                <a16:creationId xmlns:a16="http://schemas.microsoft.com/office/drawing/2014/main" id="{DDB731CE-AFA1-79D9-FA20-AC76EB8E501D}"/>
              </a:ext>
            </a:extLst>
          </p:cNvPr>
          <p:cNvSpPr>
            <a:spLocks noGrp="1"/>
          </p:cNvSpPr>
          <p:nvPr>
            <p:ph type="body" sz="quarter" idx="13"/>
          </p:nvPr>
        </p:nvSpPr>
        <p:spPr bwMode="auto"/>
        <p:txBody>
          <a:bodyPr/>
          <a:lstStyle/>
          <a:p>
            <a:r>
              <a:rPr lang="de-DE" sz="1800" b="1" i="0" u="none" strike="noStrike" baseline="0" dirty="0">
                <a:solidFill>
                  <a:srgbClr val="000000"/>
                </a:solidFill>
              </a:rPr>
              <a:t>Machbarkeit</a:t>
            </a:r>
          </a:p>
        </p:txBody>
      </p:sp>
      <p:sp>
        <p:nvSpPr>
          <p:cNvPr id="4" name="Textfeld 3">
            <a:extLst>
              <a:ext uri="{FF2B5EF4-FFF2-40B4-BE49-F238E27FC236}">
                <a16:creationId xmlns:a16="http://schemas.microsoft.com/office/drawing/2014/main" id="{3EB96D40-9EE8-DC35-181F-D8BAAC8790C2}"/>
              </a:ext>
            </a:extLst>
          </p:cNvPr>
          <p:cNvSpPr txBox="1"/>
          <p:nvPr/>
        </p:nvSpPr>
        <p:spPr>
          <a:xfrm>
            <a:off x="522000" y="1542686"/>
            <a:ext cx="8640287" cy="276999"/>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Um die Machbarkeit des Projektes zu einschätzen zu können, orientieren Sie sich an den Fragen aus dem Kriterienkatalog.</a:t>
            </a:r>
            <a:endParaRPr lang="de-DE" sz="1200" dirty="0"/>
          </a:p>
        </p:txBody>
      </p:sp>
    </p:spTree>
    <p:extLst>
      <p:ext uri="{BB962C8B-B14F-4D97-AF65-F5344CB8AC3E}">
        <p14:creationId xmlns:p14="http://schemas.microsoft.com/office/powerpoint/2010/main" val="2078111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521DC3C-D1C7-69DF-108A-6E2BEE0C277D}"/>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B754772F-DFED-C18E-4567-E5028DE2D63D}"/>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818C5F16-ABD0-F591-607D-CB218FA7C82A}"/>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Bitte machen Sie Angaben zu den folgenden Punkten, sofern </a:t>
            </a:r>
            <a:r>
              <a:rPr lang="de-DE" sz="1200"/>
              <a:t>schon bekannt: </a:t>
            </a:r>
            <a:endParaRPr lang="de-DE" sz="1200" dirty="0"/>
          </a:p>
          <a:p>
            <a:pPr>
              <a:spcAft>
                <a:spcPts val="0"/>
              </a:spcAft>
              <a:defRPr/>
            </a:pPr>
            <a:endParaRPr lang="de-DE" sz="1200" dirty="0"/>
          </a:p>
          <a:p>
            <a:pPr lvl="0">
              <a:spcAft>
                <a:spcPts val="0"/>
              </a:spcAft>
            </a:pPr>
            <a:r>
              <a:rPr lang="de-DE" dirty="0"/>
              <a:t>Förderformat: </a:t>
            </a:r>
          </a:p>
          <a:p>
            <a:pPr lvl="0">
              <a:spcAft>
                <a:spcPts val="0"/>
              </a:spcAft>
            </a:pPr>
            <a:r>
              <a:rPr lang="de-DE" dirty="0"/>
              <a:t>Partnerstruktur:</a:t>
            </a:r>
          </a:p>
          <a:p>
            <a:pPr lvl="1">
              <a:spcAft>
                <a:spcPts val="0"/>
              </a:spcAft>
            </a:pPr>
            <a:r>
              <a:rPr lang="de-DE" dirty="0"/>
              <a:t>Projektkoordinierende Institution (incl. </a:t>
            </a:r>
            <a:r>
              <a:rPr lang="de-DE" dirty="0" err="1"/>
              <a:t>Ansprechpartner:in</a:t>
            </a:r>
            <a:r>
              <a:rPr lang="de-DE" dirty="0"/>
              <a:t>): </a:t>
            </a:r>
          </a:p>
          <a:p>
            <a:pPr lvl="1">
              <a:spcAft>
                <a:spcPts val="0"/>
              </a:spcAft>
            </a:pPr>
            <a:r>
              <a:rPr lang="de-DE" dirty="0"/>
              <a:t>Wissenschaftliche Projektpartner - gefördert (Antragssteller) + Fördervolumen je Partner: </a:t>
            </a:r>
          </a:p>
          <a:p>
            <a:pPr lvl="1">
              <a:spcAft>
                <a:spcPts val="0"/>
              </a:spcAft>
            </a:pPr>
            <a:r>
              <a:rPr lang="de-DE" dirty="0"/>
              <a:t>Praxispartner – gefördert (Antragssteller) + Fördervolumen je Partner: </a:t>
            </a:r>
          </a:p>
          <a:p>
            <a:pPr lvl="1">
              <a:spcAft>
                <a:spcPts val="0"/>
              </a:spcAft>
            </a:pPr>
            <a:r>
              <a:rPr lang="de-DE" dirty="0"/>
              <a:t>Unterauftragnehmer (keine Antragssteller) + Auftragsvolumen je Auftragnehmer:</a:t>
            </a:r>
          </a:p>
          <a:p>
            <a:pPr lvl="1">
              <a:spcAft>
                <a:spcPts val="0"/>
              </a:spcAft>
            </a:pPr>
            <a:r>
              <a:rPr lang="de-DE" dirty="0"/>
              <a:t>Assoziierte Partner (keine Antragssteller):</a:t>
            </a:r>
          </a:p>
          <a:p>
            <a:pPr lvl="1">
              <a:spcAft>
                <a:spcPts val="0"/>
              </a:spcAft>
            </a:pPr>
            <a:endParaRPr lang="de-DE" dirty="0"/>
          </a:p>
          <a:p>
            <a:pPr>
              <a:spcAft>
                <a:spcPts val="0"/>
              </a:spcAft>
            </a:pPr>
            <a:r>
              <a:rPr lang="de-DE" dirty="0"/>
              <a:t>Hinweis: Im Falle einer positiven Begutachtung können diese Angaben bei Antragsstellung angepasst werden. </a:t>
            </a:r>
          </a:p>
        </p:txBody>
      </p:sp>
      <p:sp>
        <p:nvSpPr>
          <p:cNvPr id="5" name="Foliennummernplatzhalter 4">
            <a:extLst>
              <a:ext uri="{FF2B5EF4-FFF2-40B4-BE49-F238E27FC236}">
                <a16:creationId xmlns:a16="http://schemas.microsoft.com/office/drawing/2014/main" id="{1D723A86-368E-C4C4-23E1-476BD58B99A5}"/>
              </a:ext>
            </a:extLst>
          </p:cNvPr>
          <p:cNvSpPr>
            <a:spLocks noGrp="1"/>
          </p:cNvSpPr>
          <p:nvPr>
            <p:ph type="sldNum" sz="quarter" idx="12"/>
          </p:nvPr>
        </p:nvSpPr>
        <p:spPr bwMode="auto"/>
        <p:txBody>
          <a:bodyPr/>
          <a:lstStyle/>
          <a:p>
            <a:pPr>
              <a:defRPr/>
            </a:pPr>
            <a:fld id="{D62B26B7-277D-9A4C-B688-B29A8E2DA4AB}" type="slidenum">
              <a:rPr lang="de-DE"/>
              <a:t>17</a:t>
            </a:fld>
            <a:endParaRPr lang="de-DE"/>
          </a:p>
        </p:txBody>
      </p:sp>
      <p:sp>
        <p:nvSpPr>
          <p:cNvPr id="6" name="Textplatzhalter 5">
            <a:extLst>
              <a:ext uri="{FF2B5EF4-FFF2-40B4-BE49-F238E27FC236}">
                <a16:creationId xmlns:a16="http://schemas.microsoft.com/office/drawing/2014/main" id="{1242C67B-6341-A352-51B9-011FAF0B2C36}"/>
              </a:ext>
            </a:extLst>
          </p:cNvPr>
          <p:cNvSpPr>
            <a:spLocks noGrp="1"/>
          </p:cNvSpPr>
          <p:nvPr>
            <p:ph type="body" sz="quarter" idx="13"/>
          </p:nvPr>
        </p:nvSpPr>
        <p:spPr bwMode="auto"/>
        <p:txBody>
          <a:bodyPr/>
          <a:lstStyle/>
          <a:p>
            <a:r>
              <a:rPr lang="de-DE" sz="1800" b="1" i="0" u="none" strike="noStrike" baseline="0" dirty="0">
                <a:solidFill>
                  <a:srgbClr val="000000"/>
                </a:solidFill>
              </a:rPr>
              <a:t>Machbarkeit</a:t>
            </a:r>
          </a:p>
        </p:txBody>
      </p:sp>
      <p:sp>
        <p:nvSpPr>
          <p:cNvPr id="4" name="Textfeld 3">
            <a:extLst>
              <a:ext uri="{FF2B5EF4-FFF2-40B4-BE49-F238E27FC236}">
                <a16:creationId xmlns:a16="http://schemas.microsoft.com/office/drawing/2014/main" id="{DBBB7B05-CA7A-5734-CB26-6C0032E153DC}"/>
              </a:ext>
            </a:extLst>
          </p:cNvPr>
          <p:cNvSpPr txBox="1"/>
          <p:nvPr/>
        </p:nvSpPr>
        <p:spPr>
          <a:xfrm>
            <a:off x="522000" y="1542686"/>
            <a:ext cx="8640287" cy="276999"/>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Um die Machbarkeit des Projektes zu einschätzen zu können, orientieren Sie sich an den Fragen aus dem Kriterienkatalog.</a:t>
            </a:r>
            <a:endParaRPr lang="de-DE" sz="1200" dirty="0"/>
          </a:p>
        </p:txBody>
      </p:sp>
      <p:sp>
        <p:nvSpPr>
          <p:cNvPr id="7" name="Textfeld 6">
            <a:extLst>
              <a:ext uri="{FF2B5EF4-FFF2-40B4-BE49-F238E27FC236}">
                <a16:creationId xmlns:a16="http://schemas.microsoft.com/office/drawing/2014/main" id="{E3068B1C-3974-15A2-D056-2527260128A7}"/>
              </a:ext>
            </a:extLst>
          </p:cNvPr>
          <p:cNvSpPr txBox="1"/>
          <p:nvPr/>
        </p:nvSpPr>
        <p:spPr>
          <a:xfrm>
            <a:off x="5879183" y="398298"/>
            <a:ext cx="4952214" cy="646331"/>
          </a:xfrm>
          <a:prstGeom prst="rect">
            <a:avLst/>
          </a:prstGeom>
          <a:noFill/>
        </p:spPr>
        <p:txBody>
          <a:bodyPr wrap="square" rtlCol="0">
            <a:spAutoFit/>
          </a:bodyPr>
          <a:lstStyle/>
          <a:p>
            <a:r>
              <a:rPr lang="de-DE" dirty="0"/>
              <a:t>Diese Folie dient rein organisatorischen Zwecken und soll nicht veröffentlicht werden. </a:t>
            </a:r>
          </a:p>
        </p:txBody>
      </p:sp>
    </p:spTree>
    <p:extLst>
      <p:ext uri="{BB962C8B-B14F-4D97-AF65-F5344CB8AC3E}">
        <p14:creationId xmlns:p14="http://schemas.microsoft.com/office/powerpoint/2010/main" val="373295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702D7-6D4B-B931-759E-1174E981B8C6}"/>
              </a:ext>
            </a:extLst>
          </p:cNvPr>
          <p:cNvSpPr>
            <a:spLocks noGrp="1"/>
          </p:cNvSpPr>
          <p:nvPr>
            <p:ph type="ctrTitle"/>
          </p:nvPr>
        </p:nvSpPr>
        <p:spPr/>
        <p:txBody>
          <a:bodyPr/>
          <a:lstStyle/>
          <a:p>
            <a:endParaRPr lang="de-DE" dirty="0"/>
          </a:p>
        </p:txBody>
      </p:sp>
      <p:sp>
        <p:nvSpPr>
          <p:cNvPr id="3" name="Untertitel 2">
            <a:extLst>
              <a:ext uri="{FF2B5EF4-FFF2-40B4-BE49-F238E27FC236}">
                <a16:creationId xmlns:a16="http://schemas.microsoft.com/office/drawing/2014/main" id="{FCE7285D-AFF2-C337-DD0A-8FB0980233AB}"/>
              </a:ext>
            </a:extLst>
          </p:cNvPr>
          <p:cNvSpPr>
            <a:spLocks noGrp="1"/>
          </p:cNvSpPr>
          <p:nvPr>
            <p:ph type="subTitle" idx="1"/>
          </p:nvPr>
        </p:nvSpPr>
        <p:spPr/>
        <p:txBody>
          <a:bodyPr/>
          <a:lstStyle/>
          <a:p>
            <a:endParaRPr lang="de-DE" dirty="0"/>
          </a:p>
        </p:txBody>
      </p:sp>
      <p:sp>
        <p:nvSpPr>
          <p:cNvPr id="4" name="Textplatzhalter 3">
            <a:extLst>
              <a:ext uri="{FF2B5EF4-FFF2-40B4-BE49-F238E27FC236}">
                <a16:creationId xmlns:a16="http://schemas.microsoft.com/office/drawing/2014/main" id="{87C843FA-548B-B88A-A7A4-001044C65347}"/>
              </a:ext>
            </a:extLst>
          </p:cNvPr>
          <p:cNvSpPr>
            <a:spLocks noGrp="1"/>
          </p:cNvSpPr>
          <p:nvPr>
            <p:ph type="body" sz="quarter" idx="10"/>
          </p:nvPr>
        </p:nvSpPr>
        <p:spPr/>
        <p:txBody>
          <a:bodyPr/>
          <a:lstStyle/>
          <a:p>
            <a:endParaRPr lang="de-DE" dirty="0"/>
          </a:p>
        </p:txBody>
      </p:sp>
    </p:spTree>
    <p:extLst>
      <p:ext uri="{BB962C8B-B14F-4D97-AF65-F5344CB8AC3E}">
        <p14:creationId xmlns:p14="http://schemas.microsoft.com/office/powerpoint/2010/main" val="395440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C7A09-D970-ACE3-6129-50CAA6C0C170}"/>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B597E05B-FFFF-D9A0-7328-B705CF21E59E}"/>
              </a:ext>
            </a:extLst>
          </p:cNvPr>
          <p:cNvSpPr>
            <a:spLocks noGrp="1"/>
          </p:cNvSpPr>
          <p:nvPr>
            <p:ph type="subTitle" idx="1"/>
          </p:nvPr>
        </p:nvSpPr>
        <p:spPr/>
        <p:txBody>
          <a:bodyPr/>
          <a:lstStyle/>
          <a:p>
            <a:endParaRPr lang="de-DE"/>
          </a:p>
        </p:txBody>
      </p:sp>
      <p:sp>
        <p:nvSpPr>
          <p:cNvPr id="4" name="Textplatzhalter 3">
            <a:extLst>
              <a:ext uri="{FF2B5EF4-FFF2-40B4-BE49-F238E27FC236}">
                <a16:creationId xmlns:a16="http://schemas.microsoft.com/office/drawing/2014/main" id="{6AFC07A7-24F0-0DB2-D60F-43B3056FB1D2}"/>
              </a:ext>
            </a:extLst>
          </p:cNvPr>
          <p:cNvSpPr>
            <a:spLocks noGrp="1"/>
          </p:cNvSpPr>
          <p:nvPr>
            <p:ph type="body" sz="quarter" idx="10"/>
          </p:nvPr>
        </p:nvSpPr>
        <p:spPr/>
        <p:txBody>
          <a:bodyPr/>
          <a:lstStyle/>
          <a:p>
            <a:endParaRPr lang="de-DE"/>
          </a:p>
        </p:txBody>
      </p:sp>
      <p:sp>
        <p:nvSpPr>
          <p:cNvPr id="5" name="Textplatzhalter 4">
            <a:extLst>
              <a:ext uri="{FF2B5EF4-FFF2-40B4-BE49-F238E27FC236}">
                <a16:creationId xmlns:a16="http://schemas.microsoft.com/office/drawing/2014/main" id="{14A23310-08F3-91CC-F6CD-8032ADC096BD}"/>
              </a:ext>
            </a:extLst>
          </p:cNvPr>
          <p:cNvSpPr>
            <a:spLocks noGrp="1"/>
          </p:cNvSpPr>
          <p:nvPr>
            <p:ph type="body" sz="quarter" idx="11"/>
          </p:nvPr>
        </p:nvSpPr>
        <p:spPr/>
        <p:txBody>
          <a:bodyPr/>
          <a:lstStyle/>
          <a:p>
            <a:endParaRPr lang="de-DE"/>
          </a:p>
        </p:txBody>
      </p:sp>
      <p:sp>
        <p:nvSpPr>
          <p:cNvPr id="6" name="Textplatzhalter 5">
            <a:extLst>
              <a:ext uri="{FF2B5EF4-FFF2-40B4-BE49-F238E27FC236}">
                <a16:creationId xmlns:a16="http://schemas.microsoft.com/office/drawing/2014/main" id="{336086C2-2C33-F842-F5CF-25F8F5FEFE3F}"/>
              </a:ext>
            </a:extLst>
          </p:cNvPr>
          <p:cNvSpPr>
            <a:spLocks noGrp="1"/>
          </p:cNvSpPr>
          <p:nvPr>
            <p:ph type="body" sz="quarter" idx="12"/>
          </p:nvPr>
        </p:nvSpPr>
        <p:spPr/>
        <p:txBody>
          <a:bodyPr/>
          <a:lstStyle/>
          <a:p>
            <a:endParaRPr lang="de-DE"/>
          </a:p>
        </p:txBody>
      </p:sp>
      <p:sp>
        <p:nvSpPr>
          <p:cNvPr id="7" name="Textplatzhalter 6">
            <a:extLst>
              <a:ext uri="{FF2B5EF4-FFF2-40B4-BE49-F238E27FC236}">
                <a16:creationId xmlns:a16="http://schemas.microsoft.com/office/drawing/2014/main" id="{F1DD4AD7-42F9-6DC9-C19A-BDF93A97F547}"/>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909523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6326C-29DB-41D6-4AEE-CF1899FBF5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A263F5-68C3-5C26-9B8A-9CBBD303915E}"/>
              </a:ext>
            </a:extLst>
          </p:cNvPr>
          <p:cNvSpPr>
            <a:spLocks noGrp="1"/>
          </p:cNvSpPr>
          <p:nvPr>
            <p:ph type="title"/>
          </p:nvPr>
        </p:nvSpPr>
        <p:spPr>
          <a:xfrm>
            <a:off x="522000" y="486000"/>
            <a:ext cx="8848031" cy="470929"/>
          </a:xfrm>
        </p:spPr>
        <p:txBody>
          <a:bodyPr/>
          <a:lstStyle/>
          <a:p>
            <a:r>
              <a:rPr lang="de-DE" dirty="0"/>
              <a:t>Projektideenvorstellung im Rahmen eines Ideen-Pitches</a:t>
            </a:r>
          </a:p>
        </p:txBody>
      </p:sp>
      <p:sp>
        <p:nvSpPr>
          <p:cNvPr id="4" name="Fußzeilenplatzhalter 3">
            <a:extLst>
              <a:ext uri="{FF2B5EF4-FFF2-40B4-BE49-F238E27FC236}">
                <a16:creationId xmlns:a16="http://schemas.microsoft.com/office/drawing/2014/main" id="{298907F8-E9A9-9F02-C9E5-82D555061268}"/>
              </a:ext>
            </a:extLst>
          </p:cNvPr>
          <p:cNvSpPr>
            <a:spLocks noGrp="1"/>
          </p:cNvSpPr>
          <p:nvPr>
            <p:ph type="ftr" sz="quarter" idx="1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50" b="1" i="0" u="none" strike="noStrike" kern="0" cap="none" spc="0" normalizeH="0" baseline="0" noProof="0" dirty="0">
              <a:ln>
                <a:noFill/>
              </a:ln>
              <a:solidFill>
                <a:srgbClr val="000000"/>
              </a:solidFill>
              <a:effectLst/>
              <a:uLnTx/>
              <a:uFillTx/>
              <a:latin typeface="TWK Everett"/>
              <a:cs typeface="Arial"/>
            </a:endParaRPr>
          </a:p>
        </p:txBody>
      </p:sp>
      <p:sp>
        <p:nvSpPr>
          <p:cNvPr id="5" name="Foliennummernplatzhalter 4">
            <a:extLst>
              <a:ext uri="{FF2B5EF4-FFF2-40B4-BE49-F238E27FC236}">
                <a16:creationId xmlns:a16="http://schemas.microsoft.com/office/drawing/2014/main" id="{3339CFF1-9DA0-CDAB-61B4-2FB2A40E9697}"/>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62B26B7-277D-9A4C-B688-B29A8E2DA4AB}" type="slidenum">
              <a:rPr kumimoji="0" lang="de-DE" sz="850" b="0" i="0" u="none" strike="noStrike" kern="0" cap="none" spc="0" normalizeH="0" baseline="0" noProof="0" smtClean="0">
                <a:ln>
                  <a:noFill/>
                </a:ln>
                <a:solidFill>
                  <a:srgbClr val="FF0350"/>
                </a:solidFill>
                <a:effectLst/>
                <a:uLnTx/>
                <a:uFillTx/>
                <a:latin typeface="TWK Everett"/>
                <a:cs typeface="Arial"/>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de-DE" sz="850" b="0" i="0" u="none" strike="noStrike" kern="0" cap="none" spc="0" normalizeH="0" baseline="0" noProof="0">
              <a:ln>
                <a:noFill/>
              </a:ln>
              <a:solidFill>
                <a:srgbClr val="FF0350"/>
              </a:solidFill>
              <a:effectLst/>
              <a:uLnTx/>
              <a:uFillTx/>
              <a:latin typeface="TWK Everett"/>
              <a:cs typeface="Arial"/>
            </a:endParaRPr>
          </a:p>
        </p:txBody>
      </p:sp>
      <p:sp>
        <p:nvSpPr>
          <p:cNvPr id="6" name="Textplatzhalter 5">
            <a:extLst>
              <a:ext uri="{FF2B5EF4-FFF2-40B4-BE49-F238E27FC236}">
                <a16:creationId xmlns:a16="http://schemas.microsoft.com/office/drawing/2014/main" id="{9251981D-97DC-C453-A49F-1234351EF9FD}"/>
              </a:ext>
            </a:extLst>
          </p:cNvPr>
          <p:cNvSpPr>
            <a:spLocks noGrp="1"/>
          </p:cNvSpPr>
          <p:nvPr>
            <p:ph type="body" sz="quarter" idx="13"/>
          </p:nvPr>
        </p:nvSpPr>
        <p:spPr>
          <a:xfrm>
            <a:off x="522286" y="1184029"/>
            <a:ext cx="7726571" cy="470929"/>
          </a:xfrm>
        </p:spPr>
        <p:txBody>
          <a:bodyPr/>
          <a:lstStyle/>
          <a:p>
            <a:endParaRPr lang="de-DE" dirty="0"/>
          </a:p>
        </p:txBody>
      </p:sp>
      <p:sp>
        <p:nvSpPr>
          <p:cNvPr id="7" name="Textfeld 6">
            <a:extLst>
              <a:ext uri="{FF2B5EF4-FFF2-40B4-BE49-F238E27FC236}">
                <a16:creationId xmlns:a16="http://schemas.microsoft.com/office/drawing/2014/main" id="{37CD7CA6-7F98-8AC3-3F4D-E483466071D8}"/>
              </a:ext>
            </a:extLst>
          </p:cNvPr>
          <p:cNvSpPr txBox="1"/>
          <p:nvPr/>
        </p:nvSpPr>
        <p:spPr>
          <a:xfrm>
            <a:off x="522000" y="1763622"/>
            <a:ext cx="7726857" cy="4154984"/>
          </a:xfrm>
          <a:prstGeom prst="rect">
            <a:avLst/>
          </a:prstGeom>
          <a:solidFill>
            <a:schemeClr val="bg1">
              <a:lumMod val="85000"/>
            </a:scheme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cs typeface="Arial"/>
              </a:rPr>
              <a:t>Thema:</a:t>
            </a:r>
            <a:r>
              <a:rPr kumimoji="0" lang="de-DE" sz="2400" b="1" i="0" u="none" strike="noStrike" kern="0" cap="none" spc="0" normalizeH="0" baseline="0" noProof="0" dirty="0">
                <a:ln>
                  <a:noFill/>
                </a:ln>
                <a:solidFill>
                  <a:srgbClr val="FF0350"/>
                </a:solidFill>
                <a:effectLst/>
                <a:uLnTx/>
                <a:uFillTx/>
                <a:latin typeface="TWK Everett"/>
                <a:cs typeface="Arial"/>
              </a:rPr>
              <a: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FF0350"/>
                </a:solidFill>
                <a:effectLst/>
                <a:uLnTx/>
                <a:uFillTx/>
                <a:latin typeface="TWK Everett"/>
                <a:cs typeface="Arial"/>
              </a:rPr>
              <a:t>THEMA DER PROJEKTIDEE</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1" i="0" u="none" strike="noStrike" kern="0" cap="none" spc="0" normalizeH="0" baseline="0" noProof="0" dirty="0">
              <a:ln>
                <a:noFill/>
              </a:ln>
              <a:solidFill>
                <a:srgbClr val="FF0350"/>
              </a:solidFill>
              <a:effectLst/>
              <a:uLnTx/>
              <a:uFillTx/>
              <a:latin typeface="TWK Everett"/>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cs typeface="Arial"/>
              </a:rPr>
              <a:t>Akronym:</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2800" b="0" i="0" u="none" strike="noStrike" kern="0" cap="none" spc="0" normalizeH="0" baseline="0" noProof="0" dirty="0">
                <a:ln>
                  <a:noFill/>
                </a:ln>
                <a:solidFill>
                  <a:srgbClr val="FF0000"/>
                </a:solidFill>
                <a:effectLst/>
                <a:uLnTx/>
                <a:uFillTx/>
                <a:latin typeface="Arial"/>
                <a:cs typeface="Arial"/>
              </a:rPr>
              <a:t>AKRONYM</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cs typeface="Arial"/>
              </a:rPr>
              <a:t>Einreicher:</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FF0350"/>
                </a:solidFill>
                <a:effectLst/>
                <a:uLnTx/>
                <a:uFillTx/>
                <a:latin typeface="TWK Everett" panose="020B0204000000000000" pitchFamily="34" charset="0"/>
                <a:cs typeface="Arial"/>
              </a:rPr>
              <a:t>EINREICHER</a:t>
            </a:r>
            <a:endParaRPr kumimoji="0" lang="de-DE" sz="2000" b="1" i="0" u="none" strike="noStrike" kern="0" cap="none" spc="0" normalizeH="0" baseline="0" noProof="0" dirty="0">
              <a:ln>
                <a:noFill/>
              </a:ln>
              <a:solidFill>
                <a:srgbClr val="FF0350"/>
              </a:solidFill>
              <a:effectLst/>
              <a:uLnTx/>
              <a:uFillTx/>
              <a:latin typeface="TWK Everett" panose="020B0204000000000000"/>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cs typeface="Arial"/>
              </a:rPr>
              <a:t>Vorgestellt durch: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FF0350"/>
                </a:solidFill>
                <a:effectLst/>
                <a:uLnTx/>
                <a:uFillTx/>
                <a:latin typeface="TWK Everett" panose="020B0204000000000000"/>
                <a:cs typeface="Arial"/>
              </a:rPr>
              <a:t>VORSTELLER:IN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a:cs typeface="Arial"/>
            </a:endParaRPr>
          </a:p>
        </p:txBody>
      </p:sp>
      <p:grpSp>
        <p:nvGrpSpPr>
          <p:cNvPr id="8" name="Gruppieren 7">
            <a:extLst>
              <a:ext uri="{FF2B5EF4-FFF2-40B4-BE49-F238E27FC236}">
                <a16:creationId xmlns:a16="http://schemas.microsoft.com/office/drawing/2014/main" id="{BDE917F1-14A3-81D3-4D4D-5176FED5ADEC}"/>
              </a:ext>
            </a:extLst>
          </p:cNvPr>
          <p:cNvGrpSpPr>
            <a:grpSpLocks noChangeAspect="1"/>
          </p:cNvGrpSpPr>
          <p:nvPr/>
        </p:nvGrpSpPr>
        <p:grpSpPr>
          <a:xfrm>
            <a:off x="9875894" y="486000"/>
            <a:ext cx="1793820" cy="1800000"/>
            <a:chOff x="0" y="0"/>
            <a:chExt cx="5067938" cy="5085400"/>
          </a:xfrm>
        </p:grpSpPr>
        <p:sp>
          <p:nvSpPr>
            <p:cNvPr id="10" name="Ellipse 9">
              <a:extLst>
                <a:ext uri="{FF2B5EF4-FFF2-40B4-BE49-F238E27FC236}">
                  <a16:creationId xmlns:a16="http://schemas.microsoft.com/office/drawing/2014/main" id="{C684C740-3044-E4AF-31F8-7160DF34325D}"/>
                </a:ext>
              </a:extLst>
            </p:cNvPr>
            <p:cNvSpPr/>
            <p:nvPr/>
          </p:nvSpPr>
          <p:spPr>
            <a:xfrm>
              <a:off x="0" y="2552700"/>
              <a:ext cx="2520000" cy="2520000"/>
            </a:xfrm>
            <a:prstGeom prst="ellipse">
              <a:avLst/>
            </a:prstGeom>
            <a:solidFill>
              <a:srgbClr val="D1D1D1"/>
            </a:solidFill>
            <a:ln w="38100" cap="flat" cmpd="sng" algn="ctr">
              <a:solidFill>
                <a:srgbClr val="00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kern="1200"/>
            </a:p>
          </p:txBody>
        </p:sp>
        <p:sp>
          <p:nvSpPr>
            <p:cNvPr id="11" name="Ellipse 10">
              <a:extLst>
                <a:ext uri="{FF2B5EF4-FFF2-40B4-BE49-F238E27FC236}">
                  <a16:creationId xmlns:a16="http://schemas.microsoft.com/office/drawing/2014/main" id="{DFCD25F2-A227-2047-E7FE-ADB724CA9CE5}"/>
                </a:ext>
              </a:extLst>
            </p:cNvPr>
            <p:cNvSpPr/>
            <p:nvPr/>
          </p:nvSpPr>
          <p:spPr>
            <a:xfrm>
              <a:off x="2547938" y="0"/>
              <a:ext cx="2520000" cy="2520000"/>
            </a:xfrm>
            <a:prstGeom prst="ellipse">
              <a:avLst/>
            </a:prstGeom>
            <a:solidFill>
              <a:srgbClr val="D1D1D1"/>
            </a:solidFill>
            <a:ln w="38100" cap="flat" cmpd="sng" algn="ctr">
              <a:noFill/>
              <a:prstDash val="solid"/>
              <a:miter lim="800000"/>
            </a:ln>
            <a:effectLst/>
            <a:extLst>
              <a:ext uri="{91240B29-F687-4F45-9708-019B960494DF}">
                <a14:hiddenLine xmlns:a14="http://schemas.microsoft.com/office/drawing/2010/main" w="38100" cap="flat" cmpd="sng" algn="ctr">
                  <a:solidFill>
                    <a:srgbClr val="000000"/>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kern="1200"/>
            </a:p>
          </p:txBody>
        </p:sp>
        <p:sp>
          <p:nvSpPr>
            <p:cNvPr id="12" name="Ellipse 11">
              <a:extLst>
                <a:ext uri="{FF2B5EF4-FFF2-40B4-BE49-F238E27FC236}">
                  <a16:creationId xmlns:a16="http://schemas.microsoft.com/office/drawing/2014/main" id="{A7DC7E02-3593-8BFC-6370-FC118FCAD9DE}"/>
                </a:ext>
              </a:extLst>
            </p:cNvPr>
            <p:cNvSpPr/>
            <p:nvPr/>
          </p:nvSpPr>
          <p:spPr>
            <a:xfrm>
              <a:off x="2547938" y="2565400"/>
              <a:ext cx="2520000" cy="2520000"/>
            </a:xfrm>
            <a:prstGeom prst="ellipse">
              <a:avLst/>
            </a:prstGeom>
            <a:solidFill>
              <a:srgbClr val="D1D1D1"/>
            </a:solidFill>
            <a:ln w="38100" cap="flat" cmpd="sng" algn="ctr">
              <a:noFill/>
              <a:prstDash val="solid"/>
              <a:miter lim="800000"/>
            </a:ln>
            <a:effectLst/>
            <a:extLst>
              <a:ext uri="{91240B29-F687-4F45-9708-019B960494DF}">
                <a14:hiddenLine xmlns:a14="http://schemas.microsoft.com/office/drawing/2010/main" w="38100" cap="flat" cmpd="sng" algn="ctr">
                  <a:solidFill>
                    <a:srgbClr val="000000"/>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kern="1200"/>
            </a:p>
          </p:txBody>
        </p:sp>
        <p:sp>
          <p:nvSpPr>
            <p:cNvPr id="13" name="Ellipse 12">
              <a:extLst>
                <a:ext uri="{FF2B5EF4-FFF2-40B4-BE49-F238E27FC236}">
                  <a16:creationId xmlns:a16="http://schemas.microsoft.com/office/drawing/2014/main" id="{D214F0B5-1DEF-5CC8-F527-CBB99CE19EFF}"/>
                </a:ext>
              </a:extLst>
            </p:cNvPr>
            <p:cNvSpPr/>
            <p:nvPr/>
          </p:nvSpPr>
          <p:spPr>
            <a:xfrm>
              <a:off x="0" y="0"/>
              <a:ext cx="2520000" cy="2520000"/>
            </a:xfrm>
            <a:prstGeom prst="ellipse">
              <a:avLst/>
            </a:prstGeom>
            <a:solidFill>
              <a:srgbClr val="D1D1D1"/>
            </a:solidFill>
            <a:ln w="38100" cap="flat" cmpd="sng" algn="ctr">
              <a:noFill/>
              <a:prstDash val="solid"/>
              <a:miter lim="800000"/>
            </a:ln>
            <a:effectLst/>
            <a:extLst>
              <a:ext uri="{91240B29-F687-4F45-9708-019B960494DF}">
                <a14:hiddenLine xmlns:a14="http://schemas.microsoft.com/office/drawing/2010/main" w="38100" cap="flat" cmpd="sng" algn="ctr">
                  <a:solidFill>
                    <a:srgbClr val="000000"/>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kern="1200"/>
            </a:p>
          </p:txBody>
        </p:sp>
      </p:grpSp>
      <p:grpSp>
        <p:nvGrpSpPr>
          <p:cNvPr id="14" name="Gruppieren 13">
            <a:extLst>
              <a:ext uri="{FF2B5EF4-FFF2-40B4-BE49-F238E27FC236}">
                <a16:creationId xmlns:a16="http://schemas.microsoft.com/office/drawing/2014/main" id="{5D53EC84-CAEB-6B89-4FD4-3CD9DED852AA}"/>
              </a:ext>
            </a:extLst>
          </p:cNvPr>
          <p:cNvGrpSpPr>
            <a:grpSpLocks noChangeAspect="1"/>
          </p:cNvGrpSpPr>
          <p:nvPr/>
        </p:nvGrpSpPr>
        <p:grpSpPr>
          <a:xfrm>
            <a:off x="8709664" y="5316147"/>
            <a:ext cx="1680284" cy="1401843"/>
            <a:chOff x="8325448" y="4805320"/>
            <a:chExt cx="2249624" cy="1876837"/>
          </a:xfrm>
        </p:grpSpPr>
        <p:pic>
          <p:nvPicPr>
            <p:cNvPr id="3" name="Grafik 2" descr="Ein Bild, das Text, Schrift, Grafiken, Logo enthält.&#10;&#10;Automatisch generierte Beschreibung">
              <a:extLst>
                <a:ext uri="{FF2B5EF4-FFF2-40B4-BE49-F238E27FC236}">
                  <a16:creationId xmlns:a16="http://schemas.microsoft.com/office/drawing/2014/main" id="{218A84D7-2741-2EB1-6806-D542B5FFB1F8}"/>
                </a:ext>
              </a:extLst>
            </p:cNvPr>
            <p:cNvPicPr>
              <a:picLocks noChangeAspect="1"/>
            </p:cNvPicPr>
            <p:nvPr/>
          </p:nvPicPr>
          <p:blipFill>
            <a:blip r:embed="rId3"/>
            <a:stretch>
              <a:fillRect/>
            </a:stretch>
          </p:blipFill>
          <p:spPr bwMode="auto">
            <a:xfrm>
              <a:off x="8609992" y="6365634"/>
              <a:ext cx="1965080" cy="316523"/>
            </a:xfrm>
            <a:prstGeom prst="rect">
              <a:avLst/>
            </a:prstGeom>
          </p:spPr>
        </p:pic>
        <p:pic>
          <p:nvPicPr>
            <p:cNvPr id="9" name="Grafik 8" descr="Ein Bild, das Text, Schrift, Visitenkarte, Screenshot enthält.&#10;&#10;KI-generierte Inhalte können fehlerhaft sein.">
              <a:extLst>
                <a:ext uri="{FF2B5EF4-FFF2-40B4-BE49-F238E27FC236}">
                  <a16:creationId xmlns:a16="http://schemas.microsoft.com/office/drawing/2014/main" id="{F1E7C006-52B4-6A72-90FE-EEA9676E304D}"/>
                </a:ext>
              </a:extLst>
            </p:cNvPr>
            <p:cNvPicPr>
              <a:picLocks noChangeAspect="1"/>
            </p:cNvPicPr>
            <p:nvPr/>
          </p:nvPicPr>
          <p:blipFill>
            <a:blip r:embed="rId4"/>
            <a:stretch>
              <a:fillRect/>
            </a:stretch>
          </p:blipFill>
          <p:spPr bwMode="auto">
            <a:xfrm>
              <a:off x="8325448" y="4805320"/>
              <a:ext cx="2249624" cy="1500631"/>
            </a:xfrm>
            <a:prstGeom prst="rect">
              <a:avLst/>
            </a:prstGeom>
          </p:spPr>
        </p:pic>
      </p:grpSp>
      <p:grpSp>
        <p:nvGrpSpPr>
          <p:cNvPr id="15" name="Gruppieren 14">
            <a:extLst>
              <a:ext uri="{FF2B5EF4-FFF2-40B4-BE49-F238E27FC236}">
                <a16:creationId xmlns:a16="http://schemas.microsoft.com/office/drawing/2014/main" id="{C3AD014E-5C96-EA20-8385-DC4D77F556DC}"/>
              </a:ext>
            </a:extLst>
          </p:cNvPr>
          <p:cNvGrpSpPr/>
          <p:nvPr/>
        </p:nvGrpSpPr>
        <p:grpSpPr>
          <a:xfrm>
            <a:off x="9967382" y="3616416"/>
            <a:ext cx="1960066" cy="3101574"/>
            <a:chOff x="10040534" y="171796"/>
            <a:chExt cx="1960066" cy="3101574"/>
          </a:xfrm>
        </p:grpSpPr>
        <p:grpSp>
          <p:nvGrpSpPr>
            <p:cNvPr id="16" name="Gruppieren 15">
              <a:extLst>
                <a:ext uri="{FF2B5EF4-FFF2-40B4-BE49-F238E27FC236}">
                  <a16:creationId xmlns:a16="http://schemas.microsoft.com/office/drawing/2014/main" id="{6F90EC95-20F4-B5A6-76E1-71AF142E503E}"/>
                </a:ext>
              </a:extLst>
            </p:cNvPr>
            <p:cNvGrpSpPr/>
            <p:nvPr userDrawn="1"/>
          </p:nvGrpSpPr>
          <p:grpSpPr bwMode="auto">
            <a:xfrm>
              <a:off x="10040534" y="171796"/>
              <a:ext cx="1960066" cy="3101574"/>
              <a:chOff x="4609168" y="201233"/>
              <a:chExt cx="1960066" cy="3101574"/>
            </a:xfrm>
          </p:grpSpPr>
          <p:pic>
            <p:nvPicPr>
              <p:cNvPr id="18" name="Grafik 17">
                <a:extLst>
                  <a:ext uri="{FF2B5EF4-FFF2-40B4-BE49-F238E27FC236}">
                    <a16:creationId xmlns:a16="http://schemas.microsoft.com/office/drawing/2014/main" id="{D7522DE4-4B8C-2DF9-0BE1-64DC01F0B297}"/>
                  </a:ext>
                </a:extLst>
              </p:cNvPr>
              <p:cNvPicPr>
                <a:picLocks noChangeAspect="1"/>
              </p:cNvPicPr>
              <p:nvPr/>
            </p:nvPicPr>
            <p:blipFill>
              <a:blip r:embed="rId5"/>
              <a:srcRect t="20070" b="18703"/>
              <a:stretch/>
            </p:blipFill>
            <p:spPr bwMode="auto">
              <a:xfrm>
                <a:off x="4978947" y="1123313"/>
                <a:ext cx="1590287" cy="547896"/>
              </a:xfrm>
              <a:prstGeom prst="rect">
                <a:avLst/>
              </a:prstGeom>
            </p:spPr>
          </p:pic>
          <p:pic>
            <p:nvPicPr>
              <p:cNvPr id="19" name="Grafik 18">
                <a:extLst>
                  <a:ext uri="{FF2B5EF4-FFF2-40B4-BE49-F238E27FC236}">
                    <a16:creationId xmlns:a16="http://schemas.microsoft.com/office/drawing/2014/main" id="{C315CED6-57B0-EA31-E1AA-CBB987FD9526}"/>
                  </a:ext>
                </a:extLst>
              </p:cNvPr>
              <p:cNvPicPr>
                <a:picLocks noChangeAspect="1"/>
              </p:cNvPicPr>
              <p:nvPr/>
            </p:nvPicPr>
            <p:blipFill>
              <a:blip r:embed="rId6"/>
              <a:srcRect t="15475" b="14519"/>
              <a:stretch/>
            </p:blipFill>
            <p:spPr bwMode="auto">
              <a:xfrm>
                <a:off x="5289028" y="2827813"/>
                <a:ext cx="1280205" cy="474994"/>
              </a:xfrm>
              <a:prstGeom prst="rect">
                <a:avLst/>
              </a:prstGeom>
            </p:spPr>
          </p:pic>
          <p:pic>
            <p:nvPicPr>
              <p:cNvPr id="25" name="Grafik 24">
                <a:extLst>
                  <a:ext uri="{FF2B5EF4-FFF2-40B4-BE49-F238E27FC236}">
                    <a16:creationId xmlns:a16="http://schemas.microsoft.com/office/drawing/2014/main" id="{9D416B72-3774-FBA3-D19D-0F25322A1DA7}"/>
                  </a:ext>
                </a:extLst>
              </p:cNvPr>
              <p:cNvPicPr>
                <a:picLocks noChangeAspect="1"/>
              </p:cNvPicPr>
              <p:nvPr/>
            </p:nvPicPr>
            <p:blipFill>
              <a:blip r:embed="rId7"/>
              <a:stretch/>
            </p:blipFill>
            <p:spPr bwMode="auto">
              <a:xfrm>
                <a:off x="4609168" y="201233"/>
                <a:ext cx="1960064" cy="656492"/>
              </a:xfrm>
              <a:prstGeom prst="rect">
                <a:avLst/>
              </a:prstGeom>
            </p:spPr>
          </p:pic>
        </p:grpSp>
        <p:pic>
          <p:nvPicPr>
            <p:cNvPr id="17" name="Grafik 16" descr="Ein Bild, das Text, Schrift, Grafiken, Typografie enthält.&#10;&#10;KI-generierte Inhalte können fehlerhaft sein.">
              <a:extLst>
                <a:ext uri="{FF2B5EF4-FFF2-40B4-BE49-F238E27FC236}">
                  <a16:creationId xmlns:a16="http://schemas.microsoft.com/office/drawing/2014/main" id="{356EBE33-1249-2C27-BC4A-7F2C3FC24C01}"/>
                </a:ext>
              </a:extLst>
            </p:cNvPr>
            <p:cNvPicPr>
              <a:picLocks noChangeAspect="1"/>
            </p:cNvPicPr>
            <p:nvPr userDrawn="1"/>
          </p:nvPicPr>
          <p:blipFill>
            <a:blip r:embed="rId8"/>
            <a:stretch>
              <a:fillRect/>
            </a:stretch>
          </p:blipFill>
          <p:spPr bwMode="auto">
            <a:xfrm>
              <a:off x="10539542" y="1884749"/>
              <a:ext cx="1461056" cy="547896"/>
            </a:xfrm>
            <a:prstGeom prst="rect">
              <a:avLst/>
            </a:prstGeom>
          </p:spPr>
        </p:pic>
      </p:grpSp>
    </p:spTree>
    <p:extLst>
      <p:ext uri="{BB962C8B-B14F-4D97-AF65-F5344CB8AC3E}">
        <p14:creationId xmlns:p14="http://schemas.microsoft.com/office/powerpoint/2010/main" val="424981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Name der Projektidee / Akronym</a:t>
            </a:r>
          </a:p>
        </p:txBody>
      </p:sp>
      <p:sp>
        <p:nvSpPr>
          <p:cNvPr id="3" name="Inhaltsplatzhalter 2"/>
          <p:cNvSpPr>
            <a:spLocks noGrp="1"/>
          </p:cNvSpPr>
          <p:nvPr>
            <p:ph idx="1"/>
          </p:nvPr>
        </p:nvSpPr>
        <p:spPr bwMode="auto"/>
        <p:txBody>
          <a:bodyPr/>
          <a:lstStyle/>
          <a:p>
            <a:pPr>
              <a:spcAft>
                <a:spcPts val="0"/>
              </a:spcAft>
              <a:buFont typeface="Arial" panose="020B0604020202020204" pitchFamily="34" charset="0"/>
              <a:buChar char="•"/>
              <a:defRPr/>
            </a:pPr>
            <a:r>
              <a:rPr lang="de-DE" sz="1200" b="1" dirty="0"/>
              <a:t>Überprüfen Sie, ob Sie alle Pflichtkriterien erfüllen. </a:t>
            </a:r>
          </a:p>
          <a:p>
            <a:pPr>
              <a:spcAft>
                <a:spcPts val="0"/>
              </a:spcAft>
              <a:buFont typeface="Arial" panose="020B0604020202020204" pitchFamily="34" charset="0"/>
              <a:buChar char="•"/>
              <a:defRPr/>
            </a:pPr>
            <a:endParaRPr lang="de-DE" sz="1200" b="1" dirty="0"/>
          </a:p>
          <a:p>
            <a:pPr>
              <a:spcAft>
                <a:spcPts val="0"/>
              </a:spcAft>
            </a:pPr>
            <a:r>
              <a:rPr lang="de-DE" sz="1200" b="0" i="0" u="none" strike="noStrike" baseline="0" dirty="0">
                <a:solidFill>
                  <a:srgbClr val="000000"/>
                </a:solidFill>
                <a:latin typeface="Arial" panose="020B0604020202020204" pitchFamily="34" charset="0"/>
              </a:rPr>
              <a:t>Leistet das Projekt einen Beitrag zur textilen Kreislaufwirtschaft? </a:t>
            </a:r>
          </a:p>
          <a:p>
            <a:pPr>
              <a:spcAft>
                <a:spcPts val="0"/>
              </a:spcAft>
            </a:pPr>
            <a:r>
              <a:rPr lang="de-DE" sz="1200" b="0" i="0" u="none" strike="noStrike" baseline="0" dirty="0">
                <a:solidFill>
                  <a:srgbClr val="000000"/>
                </a:solidFill>
                <a:latin typeface="Arial" panose="020B0604020202020204" pitchFamily="34" charset="0"/>
              </a:rPr>
              <a:t>Deckt das Projekt mindestens zwei Bereiche der </a:t>
            </a:r>
            <a:r>
              <a:rPr lang="de-DE" sz="1200" b="0" i="0" u="none" strike="noStrike" baseline="0" dirty="0" err="1">
                <a:solidFill>
                  <a:srgbClr val="000000"/>
                </a:solidFill>
                <a:latin typeface="Arial" panose="020B0604020202020204" pitchFamily="34" charset="0"/>
              </a:rPr>
              <a:t>Quadruple</a:t>
            </a:r>
            <a:r>
              <a:rPr lang="de-DE" sz="1200" b="0" i="0" u="none" strike="noStrike" baseline="0" dirty="0">
                <a:solidFill>
                  <a:srgbClr val="000000"/>
                </a:solidFill>
                <a:latin typeface="Arial" panose="020B0604020202020204" pitchFamily="34" charset="0"/>
              </a:rPr>
              <a:t>-Helix ab? </a:t>
            </a:r>
          </a:p>
          <a:p>
            <a:pPr>
              <a:spcAft>
                <a:spcPts val="0"/>
              </a:spcAft>
            </a:pPr>
            <a:r>
              <a:rPr lang="de-DE" sz="1200" b="0" i="0" u="none" strike="noStrike" baseline="0" dirty="0">
                <a:solidFill>
                  <a:srgbClr val="000000"/>
                </a:solidFill>
                <a:latin typeface="Arial" panose="020B0604020202020204" pitchFamily="34" charset="0"/>
              </a:rPr>
              <a:t>Liegen die veranschlagten Fördermittel unterhalb der angestrebten maximalen Fördersumme von 200 T€? </a:t>
            </a:r>
          </a:p>
          <a:p>
            <a:pPr>
              <a:spcAft>
                <a:spcPts val="0"/>
              </a:spcAft>
            </a:pPr>
            <a:r>
              <a:rPr lang="de-DE" sz="1200" b="0" i="0" u="none" strike="noStrike" baseline="0" dirty="0">
                <a:solidFill>
                  <a:srgbClr val="000000"/>
                </a:solidFill>
                <a:latin typeface="Arial" panose="020B0604020202020204" pitchFamily="34" charset="0"/>
              </a:rPr>
              <a:t>Liegt die veranschlagte Laufzeit unterhalb der maximalen Projektlaufzeit von zwei Jahren und lässt sich das Projekt vor dem 31.10.2028 abschließen? </a:t>
            </a:r>
          </a:p>
          <a:p>
            <a:pPr>
              <a:spcAft>
                <a:spcPts val="0"/>
              </a:spcAft>
            </a:pPr>
            <a:r>
              <a:rPr lang="de-DE" sz="1200" b="0" i="0" u="none" strike="noStrike" baseline="0" dirty="0">
                <a:solidFill>
                  <a:srgbClr val="000000"/>
                </a:solidFill>
                <a:latin typeface="Arial" panose="020B0604020202020204" pitchFamily="34" charset="0"/>
              </a:rPr>
              <a:t>Ist mindestens ein Partner aus der textilen Wertschöpfungs- und Nutzungskette und aus der Wissenschaft am Projekt beteiligt? </a:t>
            </a:r>
          </a:p>
          <a:p>
            <a:pPr>
              <a:spcAft>
                <a:spcPts val="0"/>
              </a:spcAft>
            </a:pPr>
            <a:r>
              <a:rPr lang="de-DE" sz="1200" b="0" i="0" u="none" strike="noStrike" baseline="0" dirty="0">
                <a:solidFill>
                  <a:srgbClr val="000000"/>
                </a:solidFill>
                <a:latin typeface="Arial" panose="020B0604020202020204" pitchFamily="34" charset="0"/>
              </a:rPr>
              <a:t>Besteht eine klare Perspektive des Transfers in die textile Kreislaufwirtschaft? </a:t>
            </a:r>
          </a:p>
          <a:p>
            <a:pPr>
              <a:spcAft>
                <a:spcPts val="0"/>
              </a:spcAft>
            </a:pPr>
            <a:r>
              <a:rPr lang="de-DE" sz="1200" b="0" i="0" u="none" strike="noStrike" baseline="0" dirty="0">
                <a:solidFill>
                  <a:srgbClr val="000000"/>
                </a:solidFill>
                <a:latin typeface="Arial" panose="020B0604020202020204" pitchFamily="34" charset="0"/>
              </a:rPr>
              <a:t>Liegt der Technologiereifegrad unter T</a:t>
            </a:r>
            <a:r>
              <a:rPr lang="de-DE" sz="1200" dirty="0">
                <a:solidFill>
                  <a:srgbClr val="000000"/>
                </a:solidFill>
                <a:latin typeface="Arial" panose="020B0604020202020204" pitchFamily="34" charset="0"/>
              </a:rPr>
              <a:t>RL</a:t>
            </a:r>
            <a:r>
              <a:rPr lang="de-DE" sz="1200" b="0" i="0" u="none" strike="noStrike" baseline="0" dirty="0">
                <a:solidFill>
                  <a:srgbClr val="000000"/>
                </a:solidFill>
                <a:latin typeface="Arial" panose="020B0604020202020204" pitchFamily="34" charset="0"/>
              </a:rPr>
              <a:t> 8 und liegt keine Grundlagenforschung vor? </a:t>
            </a:r>
          </a:p>
          <a:p>
            <a:pPr>
              <a:spcAft>
                <a:spcPts val="0"/>
              </a:spcAft>
            </a:pPr>
            <a:r>
              <a:rPr lang="de-DE" sz="1200" b="0" i="0" u="none" strike="noStrike" baseline="0" dirty="0">
                <a:solidFill>
                  <a:srgbClr val="000000"/>
                </a:solidFill>
                <a:latin typeface="Arial" panose="020B0604020202020204" pitchFamily="34" charset="0"/>
              </a:rPr>
              <a:t>Ist das Projekt zu den möglichen Förderformaten passfähig? (FuE-Projekt / Communitysprint / Praxissprint) </a:t>
            </a:r>
          </a:p>
          <a:p>
            <a:pPr>
              <a:spcAft>
                <a:spcPts val="0"/>
              </a:spcAft>
              <a:defRPr/>
            </a:pPr>
            <a:endParaRPr lang="de-DE" dirty="0"/>
          </a:p>
          <a:p>
            <a:pPr>
              <a:spcAft>
                <a:spcPts val="0"/>
              </a:spcAft>
              <a:defRPr/>
            </a:pPr>
            <a:endParaRPr lang="de-DE" dirty="0"/>
          </a:p>
          <a:p>
            <a:pPr>
              <a:spcAft>
                <a:spcPts val="0"/>
              </a:spcAft>
              <a:defRPr/>
            </a:pPr>
            <a:endParaRPr lang="de-DE" dirty="0"/>
          </a:p>
          <a:p>
            <a:pPr>
              <a:spcAft>
                <a:spcPts val="0"/>
              </a:spcAft>
              <a:defRPr/>
            </a:pPr>
            <a:r>
              <a:rPr lang="de-DE" dirty="0"/>
              <a:t>Sind alle Pflichtkriterien erfüllt. JA / NEIN (Bitte Zutreffendes unterstreichen.)</a:t>
            </a:r>
          </a:p>
        </p:txBody>
      </p:sp>
      <p:sp>
        <p:nvSpPr>
          <p:cNvPr id="5" name="Foliennummernplatzhalter 4"/>
          <p:cNvSpPr>
            <a:spLocks noGrp="1"/>
          </p:cNvSpPr>
          <p:nvPr>
            <p:ph type="sldNum" sz="quarter" idx="12"/>
          </p:nvPr>
        </p:nvSpPr>
        <p:spPr bwMode="auto"/>
        <p:txBody>
          <a:bodyPr/>
          <a:lstStyle/>
          <a:p>
            <a:pPr>
              <a:defRPr/>
            </a:pPr>
            <a:fld id="{D62B26B7-277D-9A4C-B688-B29A8E2DA4AB}" type="slidenum">
              <a:rPr lang="de-DE"/>
              <a:t>3</a:t>
            </a:fld>
            <a:endParaRPr lang="de-DE"/>
          </a:p>
        </p:txBody>
      </p:sp>
      <p:sp>
        <p:nvSpPr>
          <p:cNvPr id="6" name="Textplatzhalter 5"/>
          <p:cNvSpPr>
            <a:spLocks noGrp="1"/>
          </p:cNvSpPr>
          <p:nvPr>
            <p:ph type="body" sz="quarter" idx="13"/>
          </p:nvPr>
        </p:nvSpPr>
        <p:spPr bwMode="auto"/>
        <p:txBody>
          <a:bodyPr/>
          <a:lstStyle/>
          <a:p>
            <a:pPr>
              <a:defRPr/>
            </a:pPr>
            <a:r>
              <a:rPr lang="de-DE" b="1" dirty="0"/>
              <a:t>Pflichtkriterien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B8BA1FF-25DD-C32A-A745-98086917D943}"/>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B31CE504-1EE8-1673-1C44-790AB2C5A345}"/>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7CB8F7CB-A776-EE38-D3E9-70F5B5C19138}"/>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Erläutern Sie die Frage-/Problemstellung und welches Defizit des textilen Kreislaufs wollen Sie adressieren: </a:t>
            </a:r>
          </a:p>
          <a:p>
            <a:pPr>
              <a:spcAft>
                <a:spcPts val="0"/>
              </a:spcAft>
              <a:defRPr/>
            </a:pPr>
            <a:r>
              <a:rPr lang="de-DE" dirty="0"/>
              <a:t>…</a:t>
            </a:r>
          </a:p>
        </p:txBody>
      </p:sp>
      <p:sp>
        <p:nvSpPr>
          <p:cNvPr id="5" name="Foliennummernplatzhalter 4">
            <a:extLst>
              <a:ext uri="{FF2B5EF4-FFF2-40B4-BE49-F238E27FC236}">
                <a16:creationId xmlns:a16="http://schemas.microsoft.com/office/drawing/2014/main" id="{E1695A3D-A5DB-3F78-1A57-FF20036193AD}"/>
              </a:ext>
            </a:extLst>
          </p:cNvPr>
          <p:cNvSpPr>
            <a:spLocks noGrp="1"/>
          </p:cNvSpPr>
          <p:nvPr>
            <p:ph type="sldNum" sz="quarter" idx="12"/>
          </p:nvPr>
        </p:nvSpPr>
        <p:spPr bwMode="auto"/>
        <p:txBody>
          <a:bodyPr/>
          <a:lstStyle/>
          <a:p>
            <a:pPr>
              <a:defRPr/>
            </a:pPr>
            <a:fld id="{D62B26B7-277D-9A4C-B688-B29A8E2DA4AB}" type="slidenum">
              <a:rPr lang="de-DE"/>
              <a:t>4</a:t>
            </a:fld>
            <a:endParaRPr lang="de-DE"/>
          </a:p>
        </p:txBody>
      </p:sp>
      <p:sp>
        <p:nvSpPr>
          <p:cNvPr id="6" name="Textplatzhalter 5">
            <a:extLst>
              <a:ext uri="{FF2B5EF4-FFF2-40B4-BE49-F238E27FC236}">
                <a16:creationId xmlns:a16="http://schemas.microsoft.com/office/drawing/2014/main" id="{432BCC85-8C88-257C-18AC-38345F35C545}"/>
              </a:ext>
            </a:extLst>
          </p:cNvPr>
          <p:cNvSpPr>
            <a:spLocks noGrp="1"/>
          </p:cNvSpPr>
          <p:nvPr>
            <p:ph type="body" sz="quarter" idx="13"/>
          </p:nvPr>
        </p:nvSpPr>
        <p:spPr bwMode="auto"/>
        <p:txBody>
          <a:bodyPr/>
          <a:lstStyle/>
          <a:p>
            <a:pPr>
              <a:defRPr/>
            </a:pPr>
            <a:r>
              <a:rPr lang="de-DE" b="1" dirty="0"/>
              <a:t>Frage-/Problemstellung</a:t>
            </a:r>
          </a:p>
        </p:txBody>
      </p:sp>
    </p:spTree>
    <p:extLst>
      <p:ext uri="{BB962C8B-B14F-4D97-AF65-F5344CB8AC3E}">
        <p14:creationId xmlns:p14="http://schemas.microsoft.com/office/powerpoint/2010/main" val="403883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710C9DE-CBB3-8CE2-A57E-D62E1BB4B7F1}"/>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D1AD9BDC-D152-18BF-94A6-4A961F2436A1}"/>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5A8F2ECB-0B75-CA94-FBCD-9B97B273BA5B}"/>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Erläutern Sie Ihren Lösungsansatz: </a:t>
            </a:r>
          </a:p>
          <a:p>
            <a:pPr>
              <a:spcAft>
                <a:spcPts val="0"/>
              </a:spcAft>
              <a:defRPr/>
            </a:pPr>
            <a:r>
              <a:rPr lang="de-DE" dirty="0"/>
              <a:t>…</a:t>
            </a:r>
          </a:p>
          <a:p>
            <a:pPr>
              <a:spcAft>
                <a:spcPts val="0"/>
              </a:spcAft>
              <a:defRPr/>
            </a:pPr>
            <a:endParaRPr lang="de-DE" dirty="0"/>
          </a:p>
        </p:txBody>
      </p:sp>
      <p:sp>
        <p:nvSpPr>
          <p:cNvPr id="5" name="Foliennummernplatzhalter 4">
            <a:extLst>
              <a:ext uri="{FF2B5EF4-FFF2-40B4-BE49-F238E27FC236}">
                <a16:creationId xmlns:a16="http://schemas.microsoft.com/office/drawing/2014/main" id="{D19BC458-2128-09B7-1BC8-BFEC93334AC3}"/>
              </a:ext>
            </a:extLst>
          </p:cNvPr>
          <p:cNvSpPr>
            <a:spLocks noGrp="1"/>
          </p:cNvSpPr>
          <p:nvPr>
            <p:ph type="sldNum" sz="quarter" idx="12"/>
          </p:nvPr>
        </p:nvSpPr>
        <p:spPr bwMode="auto"/>
        <p:txBody>
          <a:bodyPr/>
          <a:lstStyle/>
          <a:p>
            <a:pPr>
              <a:defRPr/>
            </a:pPr>
            <a:fld id="{D62B26B7-277D-9A4C-B688-B29A8E2DA4AB}" type="slidenum">
              <a:rPr lang="de-DE"/>
              <a:t>5</a:t>
            </a:fld>
            <a:endParaRPr lang="de-DE"/>
          </a:p>
        </p:txBody>
      </p:sp>
      <p:sp>
        <p:nvSpPr>
          <p:cNvPr id="6" name="Textplatzhalter 5">
            <a:extLst>
              <a:ext uri="{FF2B5EF4-FFF2-40B4-BE49-F238E27FC236}">
                <a16:creationId xmlns:a16="http://schemas.microsoft.com/office/drawing/2014/main" id="{FF750430-738C-F029-C004-1F1A1D27E638}"/>
              </a:ext>
            </a:extLst>
          </p:cNvPr>
          <p:cNvSpPr>
            <a:spLocks noGrp="1"/>
          </p:cNvSpPr>
          <p:nvPr>
            <p:ph type="body" sz="quarter" idx="13"/>
          </p:nvPr>
        </p:nvSpPr>
        <p:spPr bwMode="auto"/>
        <p:txBody>
          <a:bodyPr/>
          <a:lstStyle/>
          <a:p>
            <a:pPr>
              <a:defRPr/>
            </a:pPr>
            <a:r>
              <a:rPr lang="de-DE" b="1" dirty="0"/>
              <a:t>Lösungsansatz</a:t>
            </a:r>
          </a:p>
        </p:txBody>
      </p:sp>
    </p:spTree>
    <p:extLst>
      <p:ext uri="{BB962C8B-B14F-4D97-AF65-F5344CB8AC3E}">
        <p14:creationId xmlns:p14="http://schemas.microsoft.com/office/powerpoint/2010/main" val="52489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717FFA1-2708-6816-4461-C401A183AF60}"/>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C532F742-C4A7-8752-2A2C-C8F7D6DD08FF}"/>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5086E72D-08EE-1E82-F7BD-4FC6DB7D34DC}"/>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Erläutern Sie den aktuellen Stand der Forschung / Technik und wie sich Ihr Vorhaben davon abgrenzt: </a:t>
            </a:r>
          </a:p>
          <a:p>
            <a:pPr>
              <a:spcAft>
                <a:spcPts val="0"/>
              </a:spcAft>
              <a:defRPr/>
            </a:pPr>
            <a:r>
              <a:rPr lang="de-DE" dirty="0"/>
              <a:t>…</a:t>
            </a:r>
          </a:p>
          <a:p>
            <a:pPr>
              <a:spcAft>
                <a:spcPts val="0"/>
              </a:spcAft>
              <a:defRPr/>
            </a:pPr>
            <a:endParaRPr lang="de-DE" dirty="0"/>
          </a:p>
        </p:txBody>
      </p:sp>
      <p:sp>
        <p:nvSpPr>
          <p:cNvPr id="5" name="Foliennummernplatzhalter 4">
            <a:extLst>
              <a:ext uri="{FF2B5EF4-FFF2-40B4-BE49-F238E27FC236}">
                <a16:creationId xmlns:a16="http://schemas.microsoft.com/office/drawing/2014/main" id="{D12067DD-9A41-BBFD-95D5-B1D2EF428BD0}"/>
              </a:ext>
            </a:extLst>
          </p:cNvPr>
          <p:cNvSpPr>
            <a:spLocks noGrp="1"/>
          </p:cNvSpPr>
          <p:nvPr>
            <p:ph type="sldNum" sz="quarter" idx="12"/>
          </p:nvPr>
        </p:nvSpPr>
        <p:spPr bwMode="auto"/>
        <p:txBody>
          <a:bodyPr/>
          <a:lstStyle/>
          <a:p>
            <a:pPr>
              <a:defRPr/>
            </a:pPr>
            <a:fld id="{D62B26B7-277D-9A4C-B688-B29A8E2DA4AB}" type="slidenum">
              <a:rPr lang="de-DE"/>
              <a:t>6</a:t>
            </a:fld>
            <a:endParaRPr lang="de-DE"/>
          </a:p>
        </p:txBody>
      </p:sp>
      <p:sp>
        <p:nvSpPr>
          <p:cNvPr id="6" name="Textplatzhalter 5">
            <a:extLst>
              <a:ext uri="{FF2B5EF4-FFF2-40B4-BE49-F238E27FC236}">
                <a16:creationId xmlns:a16="http://schemas.microsoft.com/office/drawing/2014/main" id="{6597D5FC-8612-6CE9-420B-6B86045BE9EA}"/>
              </a:ext>
            </a:extLst>
          </p:cNvPr>
          <p:cNvSpPr>
            <a:spLocks noGrp="1"/>
          </p:cNvSpPr>
          <p:nvPr>
            <p:ph type="body" sz="quarter" idx="13"/>
          </p:nvPr>
        </p:nvSpPr>
        <p:spPr bwMode="auto"/>
        <p:txBody>
          <a:bodyPr/>
          <a:lstStyle/>
          <a:p>
            <a:pPr>
              <a:defRPr/>
            </a:pPr>
            <a:r>
              <a:rPr lang="de-DE" b="1" dirty="0"/>
              <a:t>Stand der Forschung / Technik</a:t>
            </a:r>
          </a:p>
        </p:txBody>
      </p:sp>
    </p:spTree>
    <p:extLst>
      <p:ext uri="{BB962C8B-B14F-4D97-AF65-F5344CB8AC3E}">
        <p14:creationId xmlns:p14="http://schemas.microsoft.com/office/powerpoint/2010/main" val="173804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8A48E24-4803-FAEB-6410-4FFB6A492841}"/>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757A5034-900A-BB01-D116-6C16A60077F9}"/>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1E42B0F5-4AA3-5D31-5884-867050ADB51F}"/>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Erläutern Sie die Passfähigkeit zur inhaltlichen und strategischen Ausrichtung: </a:t>
            </a:r>
          </a:p>
          <a:p>
            <a:pPr>
              <a:spcAft>
                <a:spcPts val="0"/>
              </a:spcAft>
              <a:defRPr/>
            </a:pPr>
            <a:r>
              <a:rPr lang="de-DE" dirty="0"/>
              <a:t>…</a:t>
            </a:r>
          </a:p>
          <a:p>
            <a:pPr>
              <a:spcAft>
                <a:spcPts val="0"/>
              </a:spcAft>
              <a:defRPr/>
            </a:pPr>
            <a:endParaRPr lang="de-DE" dirty="0"/>
          </a:p>
        </p:txBody>
      </p:sp>
      <p:sp>
        <p:nvSpPr>
          <p:cNvPr id="5" name="Foliennummernplatzhalter 4">
            <a:extLst>
              <a:ext uri="{FF2B5EF4-FFF2-40B4-BE49-F238E27FC236}">
                <a16:creationId xmlns:a16="http://schemas.microsoft.com/office/drawing/2014/main" id="{CFFE7239-253F-CFFD-A4FF-CCF4A5D5F2A2}"/>
              </a:ext>
            </a:extLst>
          </p:cNvPr>
          <p:cNvSpPr>
            <a:spLocks noGrp="1"/>
          </p:cNvSpPr>
          <p:nvPr>
            <p:ph type="sldNum" sz="quarter" idx="12"/>
          </p:nvPr>
        </p:nvSpPr>
        <p:spPr bwMode="auto"/>
        <p:txBody>
          <a:bodyPr/>
          <a:lstStyle/>
          <a:p>
            <a:pPr>
              <a:defRPr/>
            </a:pPr>
            <a:fld id="{D62B26B7-277D-9A4C-B688-B29A8E2DA4AB}" type="slidenum">
              <a:rPr lang="de-DE"/>
              <a:t>7</a:t>
            </a:fld>
            <a:endParaRPr lang="de-DE"/>
          </a:p>
        </p:txBody>
      </p:sp>
      <p:sp>
        <p:nvSpPr>
          <p:cNvPr id="6" name="Textplatzhalter 5">
            <a:extLst>
              <a:ext uri="{FF2B5EF4-FFF2-40B4-BE49-F238E27FC236}">
                <a16:creationId xmlns:a16="http://schemas.microsoft.com/office/drawing/2014/main" id="{691A4A88-2B4B-EF73-72A2-1324F0CCAA61}"/>
              </a:ext>
            </a:extLst>
          </p:cNvPr>
          <p:cNvSpPr>
            <a:spLocks noGrp="1"/>
          </p:cNvSpPr>
          <p:nvPr>
            <p:ph type="body" sz="quarter" idx="13"/>
          </p:nvPr>
        </p:nvSpPr>
        <p:spPr bwMode="auto"/>
        <p:txBody>
          <a:bodyPr/>
          <a:lstStyle/>
          <a:p>
            <a:r>
              <a:rPr lang="de-DE" sz="1800" b="1" i="0" u="none" strike="noStrike" baseline="0" dirty="0">
                <a:solidFill>
                  <a:srgbClr val="000000"/>
                </a:solidFill>
              </a:rPr>
              <a:t>Passfähigkeit zur inhaltlichen und strategischen Ausrichtung </a:t>
            </a:r>
          </a:p>
        </p:txBody>
      </p:sp>
      <p:sp>
        <p:nvSpPr>
          <p:cNvPr id="4" name="Textfeld 3">
            <a:extLst>
              <a:ext uri="{FF2B5EF4-FFF2-40B4-BE49-F238E27FC236}">
                <a16:creationId xmlns:a16="http://schemas.microsoft.com/office/drawing/2014/main" id="{C4C747D2-3166-F647-8237-1012A86AF138}"/>
              </a:ext>
            </a:extLst>
          </p:cNvPr>
          <p:cNvSpPr txBox="1"/>
          <p:nvPr/>
        </p:nvSpPr>
        <p:spPr>
          <a:xfrm>
            <a:off x="522000" y="1542686"/>
            <a:ext cx="8640287" cy="461665"/>
          </a:xfrm>
          <a:prstGeom prst="rect">
            <a:avLst/>
          </a:prstGeom>
          <a:noFill/>
        </p:spPr>
        <p:txBody>
          <a:bodyPr wrap="square" rtlCol="0">
            <a:spAutoFit/>
          </a:bodyPr>
          <a:lstStyle/>
          <a:p>
            <a:r>
              <a:rPr lang="de-DE" sz="1200" dirty="0"/>
              <a:t>Die zentralen Ziele der </a:t>
            </a:r>
            <a:r>
              <a:rPr lang="de-DE" sz="1200" dirty="0" err="1"/>
              <a:t>CirTex</a:t>
            </a:r>
            <a:r>
              <a:rPr lang="de-DE" sz="1200" dirty="0"/>
              <a:t> Innovationscommunity sind die Schließung des textilen Kreislaufs sowie das Schließen von Innovations- und Transferlücken durch einen holistischen, nachhaltigen Ansatz im Bereich der zirkulären Textilwirtschaft.</a:t>
            </a:r>
          </a:p>
        </p:txBody>
      </p:sp>
    </p:spTree>
    <p:extLst>
      <p:ext uri="{BB962C8B-B14F-4D97-AF65-F5344CB8AC3E}">
        <p14:creationId xmlns:p14="http://schemas.microsoft.com/office/powerpoint/2010/main" val="294631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E091FD8-A225-3C13-9B34-BCCC8BE72999}"/>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14CC74E5-41A8-FD00-22CE-7CB9375E8FBC}"/>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60E73683-A52C-4812-57E0-AFC757E2FF79}"/>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In welchen Bereich sehen Sie Verortung und Strahlkraft? (Unterstreichen Sie Ihre Auswahl.)</a:t>
            </a:r>
          </a:p>
          <a:p>
            <a:pPr>
              <a:spcAft>
                <a:spcPts val="0"/>
              </a:spcAft>
              <a:defRPr/>
            </a:pPr>
            <a:endParaRPr lang="de-DE" dirty="0"/>
          </a:p>
          <a:p>
            <a:pPr>
              <a:spcAft>
                <a:spcPts val="0"/>
              </a:spcAft>
              <a:defRPr/>
            </a:pPr>
            <a:r>
              <a:rPr lang="de-DE" dirty="0"/>
              <a:t>Schwerpunkt</a:t>
            </a:r>
          </a:p>
          <a:p>
            <a:pPr lvl="1">
              <a:spcAft>
                <a:spcPts val="0"/>
              </a:spcAft>
              <a:defRPr/>
            </a:pPr>
            <a:r>
              <a:rPr lang="de-DE" dirty="0"/>
              <a:t>Wissenschaft und Technik</a:t>
            </a:r>
          </a:p>
          <a:p>
            <a:pPr lvl="1">
              <a:spcAft>
                <a:spcPts val="0"/>
              </a:spcAft>
              <a:defRPr/>
            </a:pPr>
            <a:r>
              <a:rPr lang="de-DE" dirty="0"/>
              <a:t>Unternehmen und Wirtschaft</a:t>
            </a:r>
          </a:p>
          <a:p>
            <a:pPr lvl="1">
              <a:spcAft>
                <a:spcPts val="0"/>
              </a:spcAft>
              <a:defRPr/>
            </a:pPr>
            <a:r>
              <a:rPr lang="de-DE" dirty="0"/>
              <a:t>Gesellschaft und Verhalten</a:t>
            </a:r>
          </a:p>
          <a:p>
            <a:pPr lvl="1">
              <a:spcAft>
                <a:spcPts val="0"/>
              </a:spcAft>
              <a:defRPr/>
            </a:pPr>
            <a:r>
              <a:rPr lang="de-DE" dirty="0"/>
              <a:t>Politik und </a:t>
            </a:r>
            <a:r>
              <a:rPr lang="de-DE" dirty="0" err="1"/>
              <a:t>Governance</a:t>
            </a:r>
            <a:endParaRPr lang="de-DE" dirty="0"/>
          </a:p>
          <a:p>
            <a:pPr lvl="1">
              <a:spcAft>
                <a:spcPts val="0"/>
              </a:spcAft>
              <a:defRPr/>
            </a:pPr>
            <a:endParaRPr lang="de-DE" dirty="0"/>
          </a:p>
          <a:p>
            <a:pPr>
              <a:spcAft>
                <a:spcPts val="0"/>
              </a:spcAft>
              <a:defRPr/>
            </a:pPr>
            <a:r>
              <a:rPr lang="de-DE" dirty="0"/>
              <a:t>Strahlkraft</a:t>
            </a:r>
          </a:p>
          <a:p>
            <a:pPr lvl="1">
              <a:spcAft>
                <a:spcPts val="0"/>
              </a:spcAft>
              <a:defRPr/>
            </a:pPr>
            <a:r>
              <a:rPr lang="de-DE" dirty="0"/>
              <a:t>Wissenschaft und Technik</a:t>
            </a:r>
          </a:p>
          <a:p>
            <a:pPr lvl="1">
              <a:spcAft>
                <a:spcPts val="0"/>
              </a:spcAft>
              <a:defRPr/>
            </a:pPr>
            <a:r>
              <a:rPr lang="de-DE" dirty="0"/>
              <a:t>Unternehmen und Wirtschaft</a:t>
            </a:r>
          </a:p>
          <a:p>
            <a:pPr lvl="1">
              <a:spcAft>
                <a:spcPts val="0"/>
              </a:spcAft>
              <a:defRPr/>
            </a:pPr>
            <a:r>
              <a:rPr lang="de-DE" dirty="0"/>
              <a:t>Gesellschaft und Verhalten</a:t>
            </a:r>
          </a:p>
          <a:p>
            <a:pPr lvl="1">
              <a:spcAft>
                <a:spcPts val="0"/>
              </a:spcAft>
              <a:defRPr/>
            </a:pPr>
            <a:r>
              <a:rPr lang="de-DE" dirty="0"/>
              <a:t>Politik und </a:t>
            </a:r>
            <a:r>
              <a:rPr lang="de-DE" dirty="0" err="1"/>
              <a:t>Governance</a:t>
            </a:r>
            <a:endParaRPr lang="de-DE" dirty="0"/>
          </a:p>
          <a:p>
            <a:pPr>
              <a:defRPr/>
            </a:pPr>
            <a:endParaRPr lang="de-DE" dirty="0"/>
          </a:p>
        </p:txBody>
      </p:sp>
      <p:sp>
        <p:nvSpPr>
          <p:cNvPr id="5" name="Foliennummernplatzhalter 4">
            <a:extLst>
              <a:ext uri="{FF2B5EF4-FFF2-40B4-BE49-F238E27FC236}">
                <a16:creationId xmlns:a16="http://schemas.microsoft.com/office/drawing/2014/main" id="{ADE515DF-1DEC-32E9-8C3B-1AFF5A86064E}"/>
              </a:ext>
            </a:extLst>
          </p:cNvPr>
          <p:cNvSpPr>
            <a:spLocks noGrp="1"/>
          </p:cNvSpPr>
          <p:nvPr>
            <p:ph type="sldNum" sz="quarter" idx="12"/>
          </p:nvPr>
        </p:nvSpPr>
        <p:spPr bwMode="auto"/>
        <p:txBody>
          <a:bodyPr/>
          <a:lstStyle/>
          <a:p>
            <a:pPr>
              <a:defRPr/>
            </a:pPr>
            <a:fld id="{D62B26B7-277D-9A4C-B688-B29A8E2DA4AB}" type="slidenum">
              <a:rPr lang="de-DE"/>
              <a:t>8</a:t>
            </a:fld>
            <a:endParaRPr lang="de-DE"/>
          </a:p>
        </p:txBody>
      </p:sp>
      <p:sp>
        <p:nvSpPr>
          <p:cNvPr id="6" name="Textplatzhalter 5">
            <a:extLst>
              <a:ext uri="{FF2B5EF4-FFF2-40B4-BE49-F238E27FC236}">
                <a16:creationId xmlns:a16="http://schemas.microsoft.com/office/drawing/2014/main" id="{76402264-6599-3986-1910-4E70E72EDDDB}"/>
              </a:ext>
            </a:extLst>
          </p:cNvPr>
          <p:cNvSpPr>
            <a:spLocks noGrp="1"/>
          </p:cNvSpPr>
          <p:nvPr>
            <p:ph type="body" sz="quarter" idx="13"/>
          </p:nvPr>
        </p:nvSpPr>
        <p:spPr bwMode="auto"/>
        <p:txBody>
          <a:bodyPr/>
          <a:lstStyle/>
          <a:p>
            <a:r>
              <a:rPr lang="de-DE" sz="1800" b="1" i="0" u="none" strike="noStrike" baseline="0" dirty="0">
                <a:solidFill>
                  <a:srgbClr val="000000"/>
                </a:solidFill>
                <a:latin typeface="Arial" panose="020B0604020202020204" pitchFamily="34" charset="0"/>
              </a:rPr>
              <a:t>Zuordnung zur </a:t>
            </a:r>
            <a:r>
              <a:rPr lang="de-DE" sz="1800" b="1" i="0" u="none" strike="noStrike" baseline="0" dirty="0" err="1">
                <a:solidFill>
                  <a:srgbClr val="000000"/>
                </a:solidFill>
                <a:latin typeface="Arial" panose="020B0604020202020204" pitchFamily="34" charset="0"/>
              </a:rPr>
              <a:t>Quadruple</a:t>
            </a:r>
            <a:r>
              <a:rPr lang="de-DE" sz="1800" b="1" i="0" u="none" strike="noStrike" baseline="0" dirty="0">
                <a:solidFill>
                  <a:srgbClr val="000000"/>
                </a:solidFill>
                <a:latin typeface="Arial" panose="020B0604020202020204" pitchFamily="34" charset="0"/>
              </a:rPr>
              <a:t>-Helix </a:t>
            </a:r>
            <a:endParaRPr lang="de-DE" sz="1800" b="0" i="0" u="none" strike="noStrike" baseline="0" dirty="0">
              <a:solidFill>
                <a:srgbClr val="000000"/>
              </a:solidFill>
              <a:latin typeface="Arial" panose="020B0604020202020204" pitchFamily="34" charset="0"/>
            </a:endParaRPr>
          </a:p>
        </p:txBody>
      </p:sp>
      <p:sp>
        <p:nvSpPr>
          <p:cNvPr id="4" name="Textfeld 3">
            <a:extLst>
              <a:ext uri="{FF2B5EF4-FFF2-40B4-BE49-F238E27FC236}">
                <a16:creationId xmlns:a16="http://schemas.microsoft.com/office/drawing/2014/main" id="{F11C0AC9-DE21-D90D-B8E0-8EF4C1E97444}"/>
              </a:ext>
            </a:extLst>
          </p:cNvPr>
          <p:cNvSpPr txBox="1"/>
          <p:nvPr/>
        </p:nvSpPr>
        <p:spPr>
          <a:xfrm>
            <a:off x="522000" y="1542686"/>
            <a:ext cx="8640287" cy="461665"/>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Jede Projektidee soll in einem der vier Bereiche des Quadrupel-Helix-Modells verortet sein mit Strahlkraft in mindestens einen der anderen Bereiche. Verortung und Strahlkraft in mehreren oder allen Bereichen ist erwünscht. </a:t>
            </a:r>
            <a:endParaRPr lang="de-DE" sz="1200" dirty="0"/>
          </a:p>
        </p:txBody>
      </p:sp>
    </p:spTree>
    <p:extLst>
      <p:ext uri="{BB962C8B-B14F-4D97-AF65-F5344CB8AC3E}">
        <p14:creationId xmlns:p14="http://schemas.microsoft.com/office/powerpoint/2010/main" val="238043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0276DB7-C4C2-C67C-803C-94E04276E3C5}"/>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C7929103-D4BD-F04A-94D6-B3D084E61F30}"/>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A715DE32-22B2-4C40-6543-7DEAA6DD896A}"/>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Gehen Sie hier näher auf die Innovation und den wissenschaftlichen Anspruch ein.</a:t>
            </a:r>
          </a:p>
          <a:p>
            <a:pPr>
              <a:spcAft>
                <a:spcPts val="0"/>
              </a:spcAft>
              <a:defRPr/>
            </a:pPr>
            <a:endParaRPr lang="de-DE" dirty="0"/>
          </a:p>
          <a:p>
            <a:pPr>
              <a:defRPr/>
            </a:pPr>
            <a:endParaRPr lang="de-DE" dirty="0"/>
          </a:p>
        </p:txBody>
      </p:sp>
      <p:sp>
        <p:nvSpPr>
          <p:cNvPr id="5" name="Foliennummernplatzhalter 4">
            <a:extLst>
              <a:ext uri="{FF2B5EF4-FFF2-40B4-BE49-F238E27FC236}">
                <a16:creationId xmlns:a16="http://schemas.microsoft.com/office/drawing/2014/main" id="{E12BF0E1-6893-B8AB-A592-095CCA5F7635}"/>
              </a:ext>
            </a:extLst>
          </p:cNvPr>
          <p:cNvSpPr>
            <a:spLocks noGrp="1"/>
          </p:cNvSpPr>
          <p:nvPr>
            <p:ph type="sldNum" sz="quarter" idx="12"/>
          </p:nvPr>
        </p:nvSpPr>
        <p:spPr bwMode="auto"/>
        <p:txBody>
          <a:bodyPr/>
          <a:lstStyle/>
          <a:p>
            <a:pPr>
              <a:defRPr/>
            </a:pPr>
            <a:fld id="{D62B26B7-277D-9A4C-B688-B29A8E2DA4AB}" type="slidenum">
              <a:rPr lang="de-DE"/>
              <a:t>9</a:t>
            </a:fld>
            <a:endParaRPr lang="de-DE"/>
          </a:p>
        </p:txBody>
      </p:sp>
      <p:sp>
        <p:nvSpPr>
          <p:cNvPr id="6" name="Textplatzhalter 5">
            <a:extLst>
              <a:ext uri="{FF2B5EF4-FFF2-40B4-BE49-F238E27FC236}">
                <a16:creationId xmlns:a16="http://schemas.microsoft.com/office/drawing/2014/main" id="{6AED95E2-B002-2E86-F9FD-A5398BE12673}"/>
              </a:ext>
            </a:extLst>
          </p:cNvPr>
          <p:cNvSpPr>
            <a:spLocks noGrp="1"/>
          </p:cNvSpPr>
          <p:nvPr>
            <p:ph type="body" sz="quarter" idx="13"/>
          </p:nvPr>
        </p:nvSpPr>
        <p:spPr bwMode="auto"/>
        <p:txBody>
          <a:bodyPr/>
          <a:lstStyle/>
          <a:p>
            <a:r>
              <a:rPr lang="de-DE" sz="1800" b="1" i="0" u="none" strike="noStrike" baseline="0" dirty="0">
                <a:solidFill>
                  <a:srgbClr val="000000"/>
                </a:solidFill>
                <a:latin typeface="Arial" panose="020B0604020202020204" pitchFamily="34" charset="0"/>
              </a:rPr>
              <a:t>Innovationsgrad und wissenschaftlicher Anspruch</a:t>
            </a:r>
            <a:endParaRPr lang="de-DE" sz="1800" b="0" i="0" u="none" strike="noStrike" baseline="0" dirty="0">
              <a:solidFill>
                <a:srgbClr val="000000"/>
              </a:solidFill>
              <a:latin typeface="Arial" panose="020B0604020202020204" pitchFamily="34" charset="0"/>
            </a:endParaRPr>
          </a:p>
        </p:txBody>
      </p:sp>
      <p:sp>
        <p:nvSpPr>
          <p:cNvPr id="4" name="Textfeld 3">
            <a:extLst>
              <a:ext uri="{FF2B5EF4-FFF2-40B4-BE49-F238E27FC236}">
                <a16:creationId xmlns:a16="http://schemas.microsoft.com/office/drawing/2014/main" id="{93831E7D-8C97-84AE-445F-F2F64BA69FFD}"/>
              </a:ext>
            </a:extLst>
          </p:cNvPr>
          <p:cNvSpPr txBox="1"/>
          <p:nvPr/>
        </p:nvSpPr>
        <p:spPr>
          <a:xfrm>
            <a:off x="522000" y="1542686"/>
            <a:ext cx="8640287" cy="830997"/>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Zu einer </a:t>
            </a:r>
            <a:r>
              <a:rPr lang="de-DE" sz="1200" b="1" i="0" u="none" strike="noStrike" baseline="0" dirty="0">
                <a:solidFill>
                  <a:srgbClr val="000000"/>
                </a:solidFill>
                <a:latin typeface="Arial" panose="020B0604020202020204" pitchFamily="34" charset="0"/>
              </a:rPr>
              <a:t>Innovation</a:t>
            </a:r>
            <a:r>
              <a:rPr lang="de-DE" sz="1200" b="0" i="0" u="none" strike="noStrike" baseline="0" dirty="0">
                <a:solidFill>
                  <a:srgbClr val="000000"/>
                </a:solidFill>
                <a:latin typeface="Arial" panose="020B0604020202020204" pitchFamily="34" charset="0"/>
              </a:rPr>
              <a:t> gehört neben der Neuartigkeit auch das Decken eines Bedarfs. So muss sie auch aus der Sicht von Anwendern nützlich erscheinen. Innovationen können Produkte, Dienstleistungen, Prozesse, Konzepte o.ä. sein.</a:t>
            </a:r>
          </a:p>
          <a:p>
            <a:r>
              <a:rPr lang="de-DE" sz="1200" b="0" i="0" u="none" strike="noStrike" baseline="0" dirty="0">
                <a:solidFill>
                  <a:srgbClr val="000000"/>
                </a:solidFill>
                <a:latin typeface="Arial" panose="020B0604020202020204" pitchFamily="34" charset="0"/>
              </a:rPr>
              <a:t>Der </a:t>
            </a:r>
            <a:r>
              <a:rPr lang="de-DE" sz="1200" b="1" i="0" u="none" strike="noStrike" baseline="0" dirty="0">
                <a:solidFill>
                  <a:srgbClr val="000000"/>
                </a:solidFill>
                <a:latin typeface="Arial" panose="020B0604020202020204" pitchFamily="34" charset="0"/>
              </a:rPr>
              <a:t>wissenschaftliche Anspruch </a:t>
            </a:r>
            <a:r>
              <a:rPr lang="de-DE" sz="1200" b="0" i="0" u="none" strike="noStrike" baseline="0" dirty="0">
                <a:solidFill>
                  <a:srgbClr val="000000"/>
                </a:solidFill>
                <a:latin typeface="Arial" panose="020B0604020202020204" pitchFamily="34" charset="0"/>
              </a:rPr>
              <a:t>erfordert neben einer klaren Definition der Forschungsfrage auch eine fundierte Analyse bestehender Erkenntnisse.</a:t>
            </a:r>
            <a:endParaRPr lang="de-DE" sz="1200" dirty="0"/>
          </a:p>
        </p:txBody>
      </p:sp>
    </p:spTree>
    <p:extLst>
      <p:ext uri="{BB962C8B-B14F-4D97-AF65-F5344CB8AC3E}">
        <p14:creationId xmlns:p14="http://schemas.microsoft.com/office/powerpoint/2010/main" val="1680565455"/>
      </p:ext>
    </p:extLst>
  </p:cSld>
  <p:clrMapOvr>
    <a:masterClrMapping/>
  </p:clrMapOvr>
</p:sld>
</file>

<file path=ppt/theme/theme1.xml><?xml version="1.0" encoding="utf-8"?>
<a:theme xmlns:a="http://schemas.openxmlformats.org/drawingml/2006/main" name="1_THA_CirTex_Titel">
  <a:themeElements>
    <a:clrScheme name="THA">
      <a:dk1>
        <a:srgbClr val="000000"/>
      </a:dk1>
      <a:lt1>
        <a:srgbClr val="FFFFFF"/>
      </a:lt1>
      <a:dk2>
        <a:srgbClr val="FF0049"/>
      </a:dk2>
      <a:lt2>
        <a:srgbClr val="F2F2F2"/>
      </a:lt2>
      <a:accent1>
        <a:srgbClr val="00C341"/>
      </a:accent1>
      <a:accent2>
        <a:srgbClr val="FFC700"/>
      </a:accent2>
      <a:accent3>
        <a:srgbClr val="FF0350"/>
      </a:accent3>
      <a:accent4>
        <a:srgbClr val="595959"/>
      </a:accent4>
      <a:accent5>
        <a:srgbClr val="818181"/>
      </a:accent5>
      <a:accent6>
        <a:srgbClr val="CCCCCC"/>
      </a:accent6>
      <a:hlink>
        <a:srgbClr val="FF0350"/>
      </a:hlink>
      <a:folHlink>
        <a:srgbClr val="595959"/>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THA_CirTex_Inhalt">
  <a:themeElements>
    <a:clrScheme name="THA">
      <a:dk1>
        <a:srgbClr val="000000"/>
      </a:dk1>
      <a:lt1>
        <a:srgbClr val="FFFFFF"/>
      </a:lt1>
      <a:dk2>
        <a:srgbClr val="FF0049"/>
      </a:dk2>
      <a:lt2>
        <a:srgbClr val="F2F2F2"/>
      </a:lt2>
      <a:accent1>
        <a:srgbClr val="00C341"/>
      </a:accent1>
      <a:accent2>
        <a:srgbClr val="FFC700"/>
      </a:accent2>
      <a:accent3>
        <a:srgbClr val="FF0350"/>
      </a:accent3>
      <a:accent4>
        <a:srgbClr val="595959"/>
      </a:accent4>
      <a:accent5>
        <a:srgbClr val="818181"/>
      </a:accent5>
      <a:accent6>
        <a:srgbClr val="CCCCCC"/>
      </a:accent6>
      <a:hlink>
        <a:srgbClr val="FF0350"/>
      </a:hlink>
      <a:folHlink>
        <a:srgbClr val="595959"/>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THA_CirTex_Schluss">
  <a:themeElements>
    <a:clrScheme name="THA">
      <a:dk1>
        <a:srgbClr val="000000"/>
      </a:dk1>
      <a:lt1>
        <a:srgbClr val="FFFFFF"/>
      </a:lt1>
      <a:dk2>
        <a:srgbClr val="FF0049"/>
      </a:dk2>
      <a:lt2>
        <a:srgbClr val="F2F2F2"/>
      </a:lt2>
      <a:accent1>
        <a:srgbClr val="00C341"/>
      </a:accent1>
      <a:accent2>
        <a:srgbClr val="FFC700"/>
      </a:accent2>
      <a:accent3>
        <a:srgbClr val="FF0350"/>
      </a:accent3>
      <a:accent4>
        <a:srgbClr val="595959"/>
      </a:accent4>
      <a:accent5>
        <a:srgbClr val="818181"/>
      </a:accent5>
      <a:accent6>
        <a:srgbClr val="CCCCCC"/>
      </a:accent6>
      <a:hlink>
        <a:srgbClr val="FF0350"/>
      </a:hlink>
      <a:folHlink>
        <a:srgbClr val="595959"/>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1165</Words>
  <Application>Microsoft Office PowerPoint</Application>
  <DocSecurity>0</DocSecurity>
  <PresentationFormat>Breitbild</PresentationFormat>
  <Paragraphs>153</Paragraphs>
  <Slides>19</Slides>
  <Notes>1</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19</vt:i4>
      </vt:variant>
    </vt:vector>
  </HeadingPairs>
  <TitlesOfParts>
    <vt:vector size="26" baseType="lpstr">
      <vt:lpstr>Aptos</vt:lpstr>
      <vt:lpstr>Arial</vt:lpstr>
      <vt:lpstr>TWK Everett</vt:lpstr>
      <vt:lpstr>TWK Everett Medium</vt:lpstr>
      <vt:lpstr>1_THA_CirTex_Titel</vt:lpstr>
      <vt:lpstr>1_THA_CirTex_Inhalt</vt:lpstr>
      <vt:lpstr>1_THA_CirTex_Schluss</vt:lpstr>
      <vt:lpstr>PowerPoint-Präsentation</vt:lpstr>
      <vt:lpstr>Projektideenvorstellung im Rahmen eines Ideen-Pitches</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Rob Faehrmann</dc:creator>
  <cp:keywords/>
  <dc:description/>
  <cp:lastModifiedBy>Veit Starmühler</cp:lastModifiedBy>
  <cp:revision>236</cp:revision>
  <dcterms:created xsi:type="dcterms:W3CDTF">2023-11-21T10:29:24Z</dcterms:created>
  <dcterms:modified xsi:type="dcterms:W3CDTF">2026-04-30T15:03:20Z</dcterms:modified>
  <cp:category/>
  <dc:identifier/>
  <cp:contentStatus/>
  <dc:language/>
  <cp:version/>
</cp:coreProperties>
</file>