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13" r:id="rId2"/>
  </p:sldMasterIdLst>
  <p:notesMasterIdLst>
    <p:notesMasterId r:id="rId13"/>
  </p:notesMasterIdLst>
  <p:handoutMasterIdLst>
    <p:handoutMasterId r:id="rId14"/>
  </p:handoutMasterIdLst>
  <p:sldIdLst>
    <p:sldId id="260" r:id="rId3"/>
    <p:sldId id="270" r:id="rId4"/>
    <p:sldId id="293" r:id="rId5"/>
    <p:sldId id="324" r:id="rId6"/>
    <p:sldId id="325" r:id="rId7"/>
    <p:sldId id="326" r:id="rId8"/>
    <p:sldId id="327" r:id="rId9"/>
    <p:sldId id="303" r:id="rId10"/>
    <p:sldId id="304" r:id="rId11"/>
    <p:sldId id="328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3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8"/>
    <p:restoredTop sz="94694"/>
  </p:normalViewPr>
  <p:slideViewPr>
    <p:cSldViewPr snapToGrid="0">
      <p:cViewPr varScale="1">
        <p:scale>
          <a:sx n="107" d="100"/>
          <a:sy n="107" d="100"/>
        </p:scale>
        <p:origin x="774" y="114"/>
      </p:cViewPr>
      <p:guideLst/>
    </p:cSldViewPr>
  </p:slideViewPr>
  <p:outlineViewPr>
    <p:cViewPr>
      <p:scale>
        <a:sx n="33" d="100"/>
        <a:sy n="33" d="100"/>
      </p:scale>
      <p:origin x="0" y="-117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17463BAC-B972-A035-1E54-C317AC3559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FD3D43B-AB98-7E36-8538-13440FCDEA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3CC89-F486-4149-963B-CEF1E530B0D7}" type="datetimeFigureOut">
              <a:rPr lang="de-DE" smtClean="0"/>
              <a:t>22.05.2024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30FF4B1-AE99-79B9-6E71-E35AE3353A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D94F116-7E23-B0BD-C5DB-4450FDF7079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2633F-DD78-554D-AA22-225199D6C8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4399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43C41-010F-D44C-B4F7-743C1B85D962}" type="datetimeFigureOut">
              <a:rPr lang="de-DE" smtClean="0"/>
              <a:t>22.05.2024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69DBA-958F-4549-A327-4B684530B5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2920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69DBA-958F-4549-A327-4B684530B58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5495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Titel ro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867F92D-528D-9E8F-3351-829FA057E0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92" y="201231"/>
            <a:ext cx="2117948" cy="709375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E064B7B9-C5F1-6DAB-2AC4-43E1611631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000" y="1872000"/>
            <a:ext cx="9512410" cy="2213897"/>
          </a:xfrm>
        </p:spPr>
        <p:txBody>
          <a:bodyPr anchor="b">
            <a:noAutofit/>
          </a:bodyPr>
          <a:lstStyle>
            <a:lvl1pPr algn="l">
              <a:defRPr sz="4200" b="1" i="0" spc="0">
                <a:solidFill>
                  <a:schemeClr val="tx1"/>
                </a:solidFill>
                <a:latin typeface="TWK Everett" panose="020B0204000000000000" pitchFamily="34" charset="77"/>
                <a:cs typeface="TWK Everett" panose="020B0204000000000000" pitchFamily="34" charset="77"/>
              </a:defRPr>
            </a:lvl1pPr>
          </a:lstStyle>
          <a:p>
            <a:r>
              <a:rPr lang="de-DE" dirty="0"/>
              <a:t>HIER STEHT DIE HEADLINE</a:t>
            </a:r>
            <a:br>
              <a:rPr lang="de-DE" dirty="0"/>
            </a:br>
            <a:r>
              <a:rPr lang="de-DE" dirty="0"/>
              <a:t>DER PRÄSENTATION</a:t>
            </a:r>
            <a:br>
              <a:rPr lang="de-DE" dirty="0"/>
            </a:br>
            <a:r>
              <a:rPr lang="de-DE" dirty="0"/>
              <a:t>ÜBER MEHRERE ZEILEN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105CCB6F-B08D-C314-F530-BF8C295BC3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4261992"/>
            <a:ext cx="9144000" cy="16557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900" b="1" i="0">
                <a:solidFill>
                  <a:schemeClr val="tx1"/>
                </a:solidFill>
                <a:latin typeface="TWK Everett" panose="020B0204000000000000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eine optionale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die auch zweizeilig sein kann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9D253CE-26BA-2283-F9ED-B052BF2B27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000" y="6125599"/>
            <a:ext cx="4967287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50" b="1" i="0">
                <a:solidFill>
                  <a:schemeClr val="tx1"/>
                </a:solidFill>
                <a:latin typeface="TWK Everett" panose="020B0204000000000000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PROF. DR. MAX MUSTERMANN – AUGSBURG </a:t>
            </a:r>
            <a:fld id="{1CC87E8E-0484-0141-BBA9-DE81A1588809}" type="datetime1">
              <a:rPr lang="de-DE" smtClean="0"/>
              <a:t>11.12.23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4870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Titel weiß rotes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Grafiken, Design enthält.&#10;&#10;Automatisch generierte Beschreibung">
            <a:extLst>
              <a:ext uri="{FF2B5EF4-FFF2-40B4-BE49-F238E27FC236}">
                <a16:creationId xmlns:a16="http://schemas.microsoft.com/office/drawing/2014/main" id="{30776722-DA31-07E7-DB37-49A4ED2D3E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8987C928-3B01-9CDF-FE34-465DEEB646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1D07A7-66CB-1C25-3C1E-DD94C24833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000" y="1872000"/>
            <a:ext cx="9512410" cy="2213897"/>
          </a:xfrm>
        </p:spPr>
        <p:txBody>
          <a:bodyPr anchor="b">
            <a:noAutofit/>
          </a:bodyPr>
          <a:lstStyle>
            <a:lvl1pPr algn="l">
              <a:defRPr sz="4200" b="1" i="0" spc="0">
                <a:solidFill>
                  <a:srgbClr val="FF0350"/>
                </a:solidFill>
                <a:latin typeface="TWK Everett" panose="020B0204000000000000" pitchFamily="34" charset="77"/>
                <a:cs typeface="TWK Everett" panose="020B0204000000000000" pitchFamily="34" charset="77"/>
              </a:defRPr>
            </a:lvl1pPr>
          </a:lstStyle>
          <a:p>
            <a:r>
              <a:rPr lang="de-DE" dirty="0"/>
              <a:t>HIER STEHT DIE HEADLINE</a:t>
            </a:r>
            <a:br>
              <a:rPr lang="de-DE" dirty="0"/>
            </a:br>
            <a:r>
              <a:rPr lang="de-DE" dirty="0"/>
              <a:t>DER PRÄSENTATION</a:t>
            </a:r>
            <a:br>
              <a:rPr lang="de-DE" dirty="0"/>
            </a:br>
            <a:r>
              <a:rPr lang="de-DE" dirty="0"/>
              <a:t>ÜBER MEHRERE ZEILEN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3E73991-7ADC-0D03-11D8-20F7572CBB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4261992"/>
            <a:ext cx="9144000" cy="16557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900" b="1" i="0">
                <a:solidFill>
                  <a:schemeClr val="tx1"/>
                </a:solidFill>
                <a:latin typeface="TWK Everett" panose="020B0204000000000000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eine optionale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die auch zweizeilig sein kann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683E051-D149-8E0D-C6FD-3CA93FDF5A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000" y="6125599"/>
            <a:ext cx="4967287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50" b="1" i="0">
                <a:solidFill>
                  <a:schemeClr val="tx1"/>
                </a:solidFill>
                <a:latin typeface="TWK Everett" panose="020B0204000000000000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PROF. DR. MAX MUSTERMANN – AUGSBURG </a:t>
            </a:r>
            <a:fld id="{C1A11E60-E0CE-0740-BF62-49AF37AF86F8}" type="datetime1">
              <a:rPr lang="de-DE" smtClean="0"/>
              <a:t>11.12.23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867F92D-528D-9E8F-3351-829FA057E0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92" y="201232"/>
            <a:ext cx="2117948" cy="70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4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Titel Bild weißes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7445F1B-06A5-F875-DEA9-BBAD267C2E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A340806-F96E-2FE5-523D-ABBFE1281E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32"/>
            <a:ext cx="12192000" cy="6858000"/>
          </a:xfrm>
          <a:prstGeom prst="rect">
            <a:avLst/>
          </a:prstGeom>
        </p:spPr>
      </p:pic>
      <p:pic>
        <p:nvPicPr>
          <p:cNvPr id="3" name="Grafik 2" descr="Ein Bild, das Logo, Symbol, Grafiken, Schrift enthält.&#10;&#10;Automatisch generierte Beschreibung">
            <a:extLst>
              <a:ext uri="{FF2B5EF4-FFF2-40B4-BE49-F238E27FC236}">
                <a16:creationId xmlns:a16="http://schemas.microsoft.com/office/drawing/2014/main" id="{E184114A-9927-DB30-8015-305D1F248A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471DD8F-C55E-5878-814B-A4DF5ED83C4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92" y="201231"/>
            <a:ext cx="2117948" cy="70937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2CF72C88-8EB1-F7AD-7410-D1E43DA62B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000" y="1872000"/>
            <a:ext cx="9512410" cy="2213897"/>
          </a:xfrm>
        </p:spPr>
        <p:txBody>
          <a:bodyPr anchor="b">
            <a:noAutofit/>
          </a:bodyPr>
          <a:lstStyle>
            <a:lvl1pPr algn="l">
              <a:defRPr sz="4200" b="1" i="0" spc="0">
                <a:solidFill>
                  <a:schemeClr val="bg1"/>
                </a:solidFill>
                <a:latin typeface="TWK Everett" panose="020B0204000000000000" pitchFamily="34" charset="77"/>
                <a:cs typeface="TWK Everett" panose="020B0204000000000000" pitchFamily="34" charset="77"/>
              </a:defRPr>
            </a:lvl1pPr>
          </a:lstStyle>
          <a:p>
            <a:r>
              <a:rPr lang="de-DE" dirty="0"/>
              <a:t>HIER STEHT DIE HEADLINE</a:t>
            </a:r>
            <a:br>
              <a:rPr lang="de-DE" dirty="0"/>
            </a:br>
            <a:r>
              <a:rPr lang="de-DE" dirty="0"/>
              <a:t>DER PRÄSENTATION</a:t>
            </a:r>
            <a:br>
              <a:rPr lang="de-DE" dirty="0"/>
            </a:br>
            <a:r>
              <a:rPr lang="de-DE" dirty="0"/>
              <a:t>ÜBER MEHRERE ZEILEN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C29532B9-3E19-4542-7AE8-937A0ED7EE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4261992"/>
            <a:ext cx="9144000" cy="16557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900" b="1" i="0">
                <a:solidFill>
                  <a:schemeClr val="bg1"/>
                </a:solidFill>
                <a:latin typeface="TWK Everett" panose="020B0204000000000000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eine optionale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die auch zweizeilig sein kann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452A204F-68C2-0D0C-E7C0-BFE5869E6A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000" y="6125599"/>
            <a:ext cx="4967287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50" b="1" i="0">
                <a:solidFill>
                  <a:schemeClr val="bg1"/>
                </a:solidFill>
                <a:latin typeface="TWK Everett" panose="020B0204000000000000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PROF. DR. MAX MUSTERMANN – AUGSBURG </a:t>
            </a:r>
            <a:fld id="{79ACB0D3-E0D6-534D-8CDB-62891C9EE41B}" type="datetime1">
              <a:rPr lang="de-DE" smtClean="0"/>
              <a:t>11.12.23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3941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Titel Bild rotes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D0C1D6E-12A3-274D-71B8-55E767D2D2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4A0B332A-9AE5-ABE8-E473-E148A57A77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32"/>
            <a:ext cx="12192000" cy="6858000"/>
          </a:xfrm>
          <a:prstGeom prst="rect">
            <a:avLst/>
          </a:prstGeom>
        </p:spPr>
      </p:pic>
      <p:pic>
        <p:nvPicPr>
          <p:cNvPr id="3" name="Grafik 2" descr="Ein Bild, das Grafiken, Design enthält.&#10;&#10;Automatisch generierte Beschreibung">
            <a:extLst>
              <a:ext uri="{FF2B5EF4-FFF2-40B4-BE49-F238E27FC236}">
                <a16:creationId xmlns:a16="http://schemas.microsoft.com/office/drawing/2014/main" id="{FBA3A4C8-6A19-717E-BE35-0E2712205AA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5650" cy="6854428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2CF72C88-8EB1-F7AD-7410-D1E43DA62B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000" y="1872000"/>
            <a:ext cx="9512410" cy="2213897"/>
          </a:xfrm>
        </p:spPr>
        <p:txBody>
          <a:bodyPr anchor="b">
            <a:noAutofit/>
          </a:bodyPr>
          <a:lstStyle>
            <a:lvl1pPr algn="l">
              <a:defRPr sz="4200" b="1" i="0" spc="0">
                <a:solidFill>
                  <a:schemeClr val="bg1"/>
                </a:solidFill>
                <a:latin typeface="TWK Everett" panose="020B0204000000000000" pitchFamily="34" charset="77"/>
                <a:cs typeface="TWK Everett" panose="020B0204000000000000" pitchFamily="34" charset="77"/>
              </a:defRPr>
            </a:lvl1pPr>
          </a:lstStyle>
          <a:p>
            <a:r>
              <a:rPr lang="de-DE" dirty="0"/>
              <a:t>HIER STEHT DIE HEADLINE</a:t>
            </a:r>
            <a:br>
              <a:rPr lang="de-DE" dirty="0"/>
            </a:br>
            <a:r>
              <a:rPr lang="de-DE" dirty="0"/>
              <a:t>DER PRÄSENTATION</a:t>
            </a:r>
            <a:br>
              <a:rPr lang="de-DE" dirty="0"/>
            </a:br>
            <a:r>
              <a:rPr lang="de-DE" dirty="0"/>
              <a:t>ÜBER MEHRERE ZEILEN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C29532B9-3E19-4542-7AE8-937A0ED7EE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4261992"/>
            <a:ext cx="9144000" cy="16557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900" b="1" i="0">
                <a:solidFill>
                  <a:schemeClr val="bg1"/>
                </a:solidFill>
                <a:latin typeface="TWK Everett" panose="020B0204000000000000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eine optionale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die auch zweizeilig sein kann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452A204F-68C2-0D0C-E7C0-BFE5869E6A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000" y="6125599"/>
            <a:ext cx="4967287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50" b="1" i="0">
                <a:solidFill>
                  <a:schemeClr val="bg1"/>
                </a:solidFill>
                <a:latin typeface="TWK Everett" panose="020B0204000000000000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PROF. DR. MAX MUSTERMANN – AUGSBURG </a:t>
            </a:r>
            <a:fld id="{34F3D183-6969-7F47-BEFA-6780C84DD6C6}" type="datetime1">
              <a:rPr lang="de-DE" smtClean="0"/>
              <a:t>11.12.23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7E6C25F-60D2-0F39-3DE9-86569729B6D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92" y="201231"/>
            <a:ext cx="2117948" cy="7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73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Titel schwarz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867F92D-528D-9E8F-3351-829FA057E0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92" y="201231"/>
            <a:ext cx="2117948" cy="709375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E064B7B9-C5F1-6DAB-2AC4-43E1611631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000" y="1872000"/>
            <a:ext cx="9512410" cy="2213897"/>
          </a:xfrm>
        </p:spPr>
        <p:txBody>
          <a:bodyPr anchor="b">
            <a:noAutofit/>
          </a:bodyPr>
          <a:lstStyle>
            <a:lvl1pPr algn="l">
              <a:defRPr sz="4200" b="1" i="0" spc="0">
                <a:solidFill>
                  <a:schemeClr val="tx1"/>
                </a:solidFill>
                <a:latin typeface="TWK Everett" panose="020B0204000000000000" pitchFamily="34" charset="77"/>
                <a:cs typeface="TWK Everett" panose="020B0204000000000000" pitchFamily="34" charset="77"/>
              </a:defRPr>
            </a:lvl1pPr>
          </a:lstStyle>
          <a:p>
            <a:r>
              <a:rPr lang="de-DE" dirty="0"/>
              <a:t>HIER STEHT DIE HEADLINE</a:t>
            </a:r>
            <a:br>
              <a:rPr lang="de-DE" dirty="0"/>
            </a:br>
            <a:r>
              <a:rPr lang="de-DE" dirty="0"/>
              <a:t>DER PRÄSENTATION</a:t>
            </a:r>
            <a:br>
              <a:rPr lang="de-DE" dirty="0"/>
            </a:br>
            <a:r>
              <a:rPr lang="de-DE" dirty="0"/>
              <a:t>ÜBER MEHRERE ZEILEN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105CCB6F-B08D-C314-F530-BF8C295BC3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4261992"/>
            <a:ext cx="9144000" cy="16557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900" b="1" i="0">
                <a:solidFill>
                  <a:schemeClr val="tx1"/>
                </a:solidFill>
                <a:latin typeface="TWK Everett" panose="020B0204000000000000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eine optionale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die auch zweizeilig sein kann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9D253CE-26BA-2283-F9ED-B052BF2B27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000" y="6125599"/>
            <a:ext cx="4967287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50" b="1" i="0">
                <a:solidFill>
                  <a:schemeClr val="tx1"/>
                </a:solidFill>
                <a:latin typeface="TWK Everett" panose="020B0204000000000000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PROF. DR. MAX MUSTERMANN – AUGSBURG </a:t>
            </a:r>
            <a:fld id="{B1590ECB-BEE0-6348-80F2-8170A2325843}" type="datetime1">
              <a:rPr lang="de-DE" smtClean="0"/>
              <a:t>11.12.23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4101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Titel schwarz weißesBa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Logo, Symbol, Grafiken, Schrift enthält.&#10;&#10;Automatisch generierte Beschreibung">
            <a:extLst>
              <a:ext uri="{FF2B5EF4-FFF2-40B4-BE49-F238E27FC236}">
                <a16:creationId xmlns:a16="http://schemas.microsoft.com/office/drawing/2014/main" id="{F1943717-1C0E-907C-A8DF-EF5931CF93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867F92D-528D-9E8F-3351-829FA057E0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92" y="201231"/>
            <a:ext cx="2117948" cy="709375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E064B7B9-C5F1-6DAB-2AC4-43E1611631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000" y="1872000"/>
            <a:ext cx="9512410" cy="2213897"/>
          </a:xfrm>
        </p:spPr>
        <p:txBody>
          <a:bodyPr anchor="b">
            <a:noAutofit/>
          </a:bodyPr>
          <a:lstStyle>
            <a:lvl1pPr algn="l">
              <a:defRPr sz="4200" b="1" i="0" spc="0">
                <a:solidFill>
                  <a:schemeClr val="tx1"/>
                </a:solidFill>
                <a:latin typeface="TWK Everett" panose="020B0204000000000000" pitchFamily="34" charset="77"/>
                <a:cs typeface="TWK Everett" panose="020B0204000000000000" pitchFamily="34" charset="77"/>
              </a:defRPr>
            </a:lvl1pPr>
          </a:lstStyle>
          <a:p>
            <a:r>
              <a:rPr lang="de-DE" dirty="0"/>
              <a:t>HIER STEHT DIE HEADLINE</a:t>
            </a:r>
            <a:br>
              <a:rPr lang="de-DE" dirty="0"/>
            </a:br>
            <a:r>
              <a:rPr lang="de-DE" dirty="0"/>
              <a:t>DER PRÄSENTATION</a:t>
            </a:r>
            <a:br>
              <a:rPr lang="de-DE" dirty="0"/>
            </a:br>
            <a:r>
              <a:rPr lang="de-DE" dirty="0"/>
              <a:t>ÜBER MEHRERE ZEILEN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105CCB6F-B08D-C314-F530-BF8C295BC3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4261992"/>
            <a:ext cx="9144000" cy="16557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900" b="1" i="0">
                <a:solidFill>
                  <a:schemeClr val="tx1"/>
                </a:solidFill>
                <a:latin typeface="TWK Everett" panose="020B0204000000000000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eine optionale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die auch zweizeilig sein kann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9D253CE-26BA-2283-F9ED-B052BF2B27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000" y="6125599"/>
            <a:ext cx="4967287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50" b="1" i="0">
                <a:solidFill>
                  <a:schemeClr val="tx1"/>
                </a:solidFill>
                <a:latin typeface="TWK Everett" panose="020B0204000000000000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PROF. DR. MAX MUSTERMANN – AUGSBURG </a:t>
            </a:r>
            <a:fld id="{8C78CAA5-CB47-9349-9E39-33ACF369C090}" type="datetime1">
              <a:rPr lang="de-DE" smtClean="0"/>
              <a:t>11.12.23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526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HA Titel weiß-schwarz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867F92D-528D-9E8F-3351-829FA057E0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92" y="201374"/>
            <a:ext cx="2117948" cy="709088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E064B7B9-C5F1-6DAB-2AC4-43E1611631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000" y="1872000"/>
            <a:ext cx="9512410" cy="2213897"/>
          </a:xfrm>
        </p:spPr>
        <p:txBody>
          <a:bodyPr anchor="b">
            <a:noAutofit/>
          </a:bodyPr>
          <a:lstStyle>
            <a:lvl1pPr algn="l">
              <a:defRPr sz="4200" b="1" i="0" spc="0">
                <a:solidFill>
                  <a:schemeClr val="tx1"/>
                </a:solidFill>
                <a:latin typeface="TWK Everett" panose="020B0204000000000000" pitchFamily="34" charset="77"/>
                <a:cs typeface="TWK Everett" panose="020B0204000000000000" pitchFamily="34" charset="77"/>
              </a:defRPr>
            </a:lvl1pPr>
          </a:lstStyle>
          <a:p>
            <a:r>
              <a:rPr lang="de-DE" dirty="0"/>
              <a:t>HIER STEHT DIE HEADLINE</a:t>
            </a:r>
            <a:br>
              <a:rPr lang="de-DE" dirty="0"/>
            </a:br>
            <a:r>
              <a:rPr lang="de-DE" dirty="0"/>
              <a:t>DER PRÄSENTATION</a:t>
            </a:r>
            <a:br>
              <a:rPr lang="de-DE" dirty="0"/>
            </a:br>
            <a:r>
              <a:rPr lang="de-DE" dirty="0"/>
              <a:t>ÜBER MEHRERE ZEILEN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105CCB6F-B08D-C314-F530-BF8C295BC3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4261992"/>
            <a:ext cx="9144000" cy="16557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900" b="1" i="0">
                <a:solidFill>
                  <a:schemeClr val="tx1"/>
                </a:solidFill>
                <a:latin typeface="TWK Everett" panose="020B0204000000000000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eine optionale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die auch zweizeilig sein kann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9D253CE-26BA-2283-F9ED-B052BF2B27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000" y="6125599"/>
            <a:ext cx="4967287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50" b="1" i="0">
                <a:solidFill>
                  <a:schemeClr val="tx1"/>
                </a:solidFill>
                <a:latin typeface="TWK Everett" panose="020B0204000000000000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PROF. DR. MAX MUSTERMANN – AUGSBURG </a:t>
            </a:r>
            <a:fld id="{DB619E17-CC76-2741-8159-D268A8720690}" type="datetime1">
              <a:rPr lang="de-DE" smtClean="0"/>
              <a:t>11.12.23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1978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Titel weiß schwarzesBa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C91CFC8C-F357-1381-0F53-5D8347C555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E064B7B9-C5F1-6DAB-2AC4-43E1611631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000" y="1872000"/>
            <a:ext cx="9512410" cy="2213897"/>
          </a:xfrm>
        </p:spPr>
        <p:txBody>
          <a:bodyPr anchor="b">
            <a:noAutofit/>
          </a:bodyPr>
          <a:lstStyle>
            <a:lvl1pPr algn="l">
              <a:defRPr sz="4200" b="1" i="0" spc="0">
                <a:solidFill>
                  <a:schemeClr val="tx1"/>
                </a:solidFill>
                <a:latin typeface="TWK Everett" panose="020B0204000000000000" pitchFamily="34" charset="77"/>
                <a:cs typeface="TWK Everett" panose="020B0204000000000000" pitchFamily="34" charset="77"/>
              </a:defRPr>
            </a:lvl1pPr>
          </a:lstStyle>
          <a:p>
            <a:r>
              <a:rPr lang="de-DE" dirty="0"/>
              <a:t>HIER STEHT DIE HEADLINE</a:t>
            </a:r>
            <a:br>
              <a:rPr lang="de-DE" dirty="0"/>
            </a:br>
            <a:r>
              <a:rPr lang="de-DE" dirty="0"/>
              <a:t>DER PRÄSENTATION</a:t>
            </a:r>
            <a:br>
              <a:rPr lang="de-DE" dirty="0"/>
            </a:br>
            <a:r>
              <a:rPr lang="de-DE" dirty="0"/>
              <a:t>ÜBER MEHRERE ZEILEN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105CCB6F-B08D-C314-F530-BF8C295BC3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4261992"/>
            <a:ext cx="9144000" cy="16557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900" b="1" i="0">
                <a:solidFill>
                  <a:schemeClr val="tx1"/>
                </a:solidFill>
                <a:latin typeface="TWK Everett" panose="020B0204000000000000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eine optionale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die auch zweizeilig sein kann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9D253CE-26BA-2283-F9ED-B052BF2B27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000" y="6125599"/>
            <a:ext cx="4967287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50" b="1" i="0">
                <a:solidFill>
                  <a:schemeClr val="tx1"/>
                </a:solidFill>
                <a:latin typeface="TWK Everett" panose="020B0204000000000000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PROF. DR. MAX MUSTERMANN – AUGSBURG </a:t>
            </a:r>
            <a:fld id="{388BCE54-9BD3-3241-A3C9-90141DA9A32C}" type="datetime1">
              <a:rPr lang="de-DE" smtClean="0"/>
              <a:t>11.12.23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EE83224-AB98-E3D5-53C2-2515FD9310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92" y="201374"/>
            <a:ext cx="2117948" cy="70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18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389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leer ro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263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Trenner le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867F92D-528D-9E8F-3351-829FA057E0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92" y="201231"/>
            <a:ext cx="1188000" cy="7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76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Titel weiß-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987C928-3B01-9CDF-FE34-465DEEB646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1D07A7-66CB-1C25-3C1E-DD94C24833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000" y="1872000"/>
            <a:ext cx="9512410" cy="2213897"/>
          </a:xfrm>
        </p:spPr>
        <p:txBody>
          <a:bodyPr anchor="b">
            <a:noAutofit/>
          </a:bodyPr>
          <a:lstStyle>
            <a:lvl1pPr algn="l">
              <a:defRPr sz="4200" b="1" i="0" spc="0">
                <a:solidFill>
                  <a:srgbClr val="FF0350"/>
                </a:solidFill>
                <a:latin typeface="TWK Everett" panose="020B0204000000000000" pitchFamily="34" charset="77"/>
                <a:cs typeface="TWK Everett" panose="020B0204000000000000" pitchFamily="34" charset="77"/>
              </a:defRPr>
            </a:lvl1pPr>
          </a:lstStyle>
          <a:p>
            <a:r>
              <a:rPr lang="de-DE" dirty="0"/>
              <a:t>HIER STEHT DIE HEADLINE</a:t>
            </a:r>
            <a:br>
              <a:rPr lang="de-DE" dirty="0"/>
            </a:br>
            <a:r>
              <a:rPr lang="de-DE" dirty="0"/>
              <a:t>DER PRÄSENTATION</a:t>
            </a:r>
            <a:br>
              <a:rPr lang="de-DE" dirty="0"/>
            </a:br>
            <a:r>
              <a:rPr lang="de-DE" dirty="0"/>
              <a:t>ÜBER MEHRERE ZEILEN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3E73991-7ADC-0D03-11D8-20F7572CBB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4261992"/>
            <a:ext cx="9144000" cy="16557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900" b="1" i="0">
                <a:solidFill>
                  <a:schemeClr val="tx1"/>
                </a:solidFill>
                <a:latin typeface="TWK Everett" panose="020B0204000000000000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eine optionale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die auch zweizeilig </a:t>
            </a:r>
            <a:r>
              <a:rPr lang="de-DE" dirty="0" err="1"/>
              <a:t>seinkann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683E051-D149-8E0D-C6FD-3CA93FDF5A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000" y="6125599"/>
            <a:ext cx="4967287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50" b="1" i="0">
                <a:solidFill>
                  <a:schemeClr val="tx1"/>
                </a:solidFill>
                <a:latin typeface="TWK Everett" panose="020B0204000000000000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PROF. DR. MAX MUSTERMANN – AUGSBURG </a:t>
            </a:r>
            <a:fld id="{8851ABB2-AC53-E74F-8DF8-5D8AF4B77402}" type="datetime1">
              <a:rPr lang="de-DE" smtClean="0"/>
              <a:t>11.12.23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867F92D-528D-9E8F-3351-829FA057E0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92" y="201232"/>
            <a:ext cx="2117948" cy="70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26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Trenner rot weißes Ba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867F92D-528D-9E8F-3351-829FA057E0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92" y="201231"/>
            <a:ext cx="1188000" cy="709375"/>
          </a:xfrm>
          <a:prstGeom prst="rect">
            <a:avLst/>
          </a:prstGeom>
        </p:spPr>
      </p:pic>
      <p:pic>
        <p:nvPicPr>
          <p:cNvPr id="2" name="Grafik 1" descr="Ein Bild, das Logo, Symbol, Grafiken, Schrift enthält.&#10;&#10;Automatisch generierte Beschreibung">
            <a:extLst>
              <a:ext uri="{FF2B5EF4-FFF2-40B4-BE49-F238E27FC236}">
                <a16:creationId xmlns:a16="http://schemas.microsoft.com/office/drawing/2014/main" id="{82332C5D-DB9E-B522-AA4B-E8D0D8C5A7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432C36AC-F044-CC65-E5EC-54EE08D85B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000" y="1872000"/>
            <a:ext cx="9512410" cy="2213897"/>
          </a:xfrm>
        </p:spPr>
        <p:txBody>
          <a:bodyPr anchor="b">
            <a:noAutofit/>
          </a:bodyPr>
          <a:lstStyle>
            <a:lvl1pPr algn="l">
              <a:defRPr sz="2400" b="1" i="0" spc="0">
                <a:solidFill>
                  <a:schemeClr val="tx1"/>
                </a:solidFill>
                <a:latin typeface="TWK Everett" panose="020B0204000000000000" pitchFamily="34" charset="77"/>
                <a:cs typeface="TWK Everett" panose="020B0204000000000000" pitchFamily="34" charset="77"/>
              </a:defRPr>
            </a:lvl1pPr>
          </a:lstStyle>
          <a:p>
            <a:r>
              <a:rPr lang="de-DE" dirty="0"/>
              <a:t>HIER STEHT DIE HEADLINE</a:t>
            </a:r>
            <a:br>
              <a:rPr lang="de-DE" dirty="0"/>
            </a:br>
            <a:r>
              <a:rPr lang="de-DE" dirty="0"/>
              <a:t>DER PRÄSENTATION</a:t>
            </a:r>
            <a:br>
              <a:rPr lang="de-DE" dirty="0"/>
            </a:br>
            <a:r>
              <a:rPr lang="de-DE" dirty="0"/>
              <a:t>ÜBER MEHRERE ZEILEN</a:t>
            </a:r>
          </a:p>
        </p:txBody>
      </p:sp>
    </p:spTree>
    <p:extLst>
      <p:ext uri="{BB962C8B-B14F-4D97-AF65-F5344CB8AC3E}">
        <p14:creationId xmlns:p14="http://schemas.microsoft.com/office/powerpoint/2010/main" val="2765750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Trenner weiß rotesBa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432C36AC-F044-CC65-E5EC-54EE08D85B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000" y="1872000"/>
            <a:ext cx="9512410" cy="2213897"/>
          </a:xfrm>
          <a:noFill/>
        </p:spPr>
        <p:txBody>
          <a:bodyPr anchor="b">
            <a:noAutofit/>
          </a:bodyPr>
          <a:lstStyle>
            <a:lvl1pPr algn="l">
              <a:defRPr sz="2400" b="1" i="0" spc="0">
                <a:solidFill>
                  <a:schemeClr val="bg2"/>
                </a:solidFill>
                <a:latin typeface="TWK Everett" panose="020B0204000000000000" pitchFamily="34" charset="77"/>
                <a:cs typeface="TWK Everett" panose="020B0204000000000000" pitchFamily="34" charset="77"/>
              </a:defRPr>
            </a:lvl1pPr>
          </a:lstStyle>
          <a:p>
            <a:r>
              <a:rPr lang="de-DE" dirty="0"/>
              <a:t>HIER STEHT DIE HEADLINE</a:t>
            </a:r>
            <a:br>
              <a:rPr lang="de-DE" dirty="0"/>
            </a:br>
            <a:r>
              <a:rPr lang="de-DE" dirty="0"/>
              <a:t>DER PRÄSENTATION</a:t>
            </a:r>
            <a:br>
              <a:rPr lang="de-DE" dirty="0"/>
            </a:br>
            <a:r>
              <a:rPr lang="de-DE" dirty="0"/>
              <a:t>ÜBER MEHRERE ZEILEN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C9F1D53-C5D9-33B0-0BD3-73E487492826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>
          <a:xfrm>
            <a:off x="415392" y="201232"/>
            <a:ext cx="1224000" cy="709373"/>
          </a:xfrm>
          <a:prstGeom prst="rect">
            <a:avLst/>
          </a:prstGeom>
        </p:spPr>
      </p:pic>
      <p:pic>
        <p:nvPicPr>
          <p:cNvPr id="7" name="Grafik 6" descr="Ein Bild, das Grafiken, Design enthält.&#10;&#10;Automatisch generierte Beschreibung">
            <a:extLst>
              <a:ext uri="{FF2B5EF4-FFF2-40B4-BE49-F238E27FC236}">
                <a16:creationId xmlns:a16="http://schemas.microsoft.com/office/drawing/2014/main" id="{39A4C89D-79B0-C2CF-5CA4-BE99372C5E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39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Trenner Headl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867F92D-528D-9E8F-3351-829FA057E0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92" y="201231"/>
            <a:ext cx="1188000" cy="709375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E064B7B9-C5F1-6DAB-2AC4-43E1611631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000" y="1872000"/>
            <a:ext cx="9512410" cy="2213897"/>
          </a:xfrm>
        </p:spPr>
        <p:txBody>
          <a:bodyPr anchor="b">
            <a:noAutofit/>
          </a:bodyPr>
          <a:lstStyle>
            <a:lvl1pPr algn="l">
              <a:defRPr sz="2400" b="1" i="0" spc="0">
                <a:solidFill>
                  <a:schemeClr val="tx1"/>
                </a:solidFill>
                <a:latin typeface="TWK Everett" panose="020B0204000000000000" pitchFamily="34" charset="77"/>
                <a:cs typeface="TWK Everett" panose="020B0204000000000000" pitchFamily="34" charset="77"/>
              </a:defRPr>
            </a:lvl1pPr>
          </a:lstStyle>
          <a:p>
            <a:r>
              <a:rPr lang="de-DE" dirty="0"/>
              <a:t>HIER STEHT DIE HEADLINE</a:t>
            </a:r>
            <a:br>
              <a:rPr lang="de-DE" dirty="0"/>
            </a:br>
            <a:r>
              <a:rPr lang="de-DE" dirty="0"/>
              <a:t>DER PRÄSENTATION</a:t>
            </a:r>
            <a:br>
              <a:rPr lang="de-DE" dirty="0"/>
            </a:br>
            <a:r>
              <a:rPr lang="de-DE" dirty="0"/>
              <a:t>ÜBER MEHRERE ZEILEN</a:t>
            </a:r>
          </a:p>
        </p:txBody>
      </p:sp>
    </p:spTree>
    <p:extLst>
      <p:ext uri="{BB962C8B-B14F-4D97-AF65-F5344CB8AC3E}">
        <p14:creationId xmlns:p14="http://schemas.microsoft.com/office/powerpoint/2010/main" val="579446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Schluss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867F92D-528D-9E8F-3351-829FA057E0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92" y="201231"/>
            <a:ext cx="2117948" cy="709375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E064B7B9-C5F1-6DAB-2AC4-43E1611631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000" y="1520042"/>
            <a:ext cx="9144000" cy="1966670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spc="0">
                <a:solidFill>
                  <a:schemeClr val="tx1"/>
                </a:solidFill>
                <a:latin typeface="TWK Everett" panose="020B0204000000000000" pitchFamily="34" charset="77"/>
                <a:cs typeface="TWK Everett" panose="020B0204000000000000" pitchFamily="34" charset="77"/>
              </a:defRPr>
            </a:lvl1pPr>
          </a:lstStyle>
          <a:p>
            <a:r>
              <a:rPr lang="de-DE" dirty="0"/>
              <a:t>PROF. DR. MAX MUSTERMANN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105CCB6F-B08D-C314-F530-BF8C295BC3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3737538"/>
            <a:ext cx="9144000" cy="573205"/>
          </a:xfr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Aft>
                <a:spcPts val="0"/>
              </a:spcAft>
              <a:buNone/>
              <a:defRPr sz="1400" b="1" i="0">
                <a:solidFill>
                  <a:schemeClr val="tx1"/>
                </a:solidFill>
                <a:latin typeface="TWK Everett" panose="020B0204000000000000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Fakultät / Abteilung</a:t>
            </a:r>
          </a:p>
          <a:p>
            <a:r>
              <a:rPr lang="de-DE" dirty="0"/>
              <a:t>Funktion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C4C68D5-E9AE-DBC5-D11F-2B6F93D608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288" y="4470253"/>
            <a:ext cx="9144000" cy="1776168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de-DE" dirty="0"/>
              <a:t>Technische Hochschule Augsburg</a:t>
            </a:r>
          </a:p>
          <a:p>
            <a:pPr lvl="0"/>
            <a:r>
              <a:rPr lang="de-DE" dirty="0"/>
              <a:t>An der Hochschule 1 </a:t>
            </a:r>
          </a:p>
          <a:p>
            <a:pPr lvl="0"/>
            <a:r>
              <a:rPr lang="de-DE" dirty="0"/>
              <a:t>86161 Augsburg</a:t>
            </a:r>
          </a:p>
          <a:p>
            <a:pPr lvl="0"/>
            <a:r>
              <a:rPr lang="de-DE" dirty="0"/>
              <a:t>T +49 821 5586 3213</a:t>
            </a:r>
          </a:p>
          <a:p>
            <a:pPr lvl="0"/>
            <a:r>
              <a:rPr lang="de-DE" dirty="0"/>
              <a:t>F +49 821 5586 3253</a:t>
            </a:r>
          </a:p>
          <a:p>
            <a:pPr lvl="0"/>
            <a:r>
              <a:rPr lang="de-DE" dirty="0" err="1"/>
              <a:t>max.mustermann@tha.de</a:t>
            </a:r>
            <a:endParaRPr lang="de-DE" dirty="0"/>
          </a:p>
          <a:p>
            <a:pPr lvl="0"/>
            <a:r>
              <a:rPr lang="de-DE" dirty="0" err="1"/>
              <a:t>www.tha.de</a:t>
            </a:r>
            <a:endParaRPr lang="de-DE" dirty="0"/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0047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Schlussfolie zwei Nam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867F92D-528D-9E8F-3351-829FA057E0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92" y="201231"/>
            <a:ext cx="2117948" cy="709375"/>
          </a:xfrm>
          <a:prstGeom prst="rect">
            <a:avLst/>
          </a:prstGeom>
        </p:spPr>
      </p:pic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B8A37810-8B47-9B21-8C17-00D6C51DAA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1533526"/>
            <a:ext cx="5310000" cy="1966670"/>
          </a:xfrm>
        </p:spPr>
        <p:txBody>
          <a:bodyPr anchor="b" anchorCtr="0"/>
          <a:lstStyle>
            <a:lvl1pPr marL="0" indent="0">
              <a:buNone/>
              <a:defRPr sz="2400" b="1" i="0" cap="all" baseline="0"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PROF. DR. </a:t>
            </a:r>
            <a:br>
              <a:rPr lang="de-DE" dirty="0"/>
            </a:br>
            <a:r>
              <a:rPr lang="de-DE" dirty="0"/>
              <a:t>MAX MUSTERMANN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EFCB4E63-F83C-41C9-30BB-B6DCD849E7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5999" y="3737537"/>
            <a:ext cx="5304415" cy="57320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 i="0">
                <a:latin typeface="TWK Everett" panose="020B0204000000000000" pitchFamily="34" charset="77"/>
              </a:defRPr>
            </a:lvl1pPr>
          </a:lstStyle>
          <a:p>
            <a:r>
              <a:rPr lang="de-DE" dirty="0"/>
              <a:t>Fakultät / Abteilung</a:t>
            </a:r>
          </a:p>
          <a:p>
            <a:r>
              <a:rPr lang="de-DE" dirty="0"/>
              <a:t>Funktion</a:t>
            </a:r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C6B8DD07-EFFD-8482-66B6-399682AB04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000" y="1520042"/>
            <a:ext cx="5308784" cy="1966670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spc="0">
                <a:solidFill>
                  <a:schemeClr val="tx1"/>
                </a:solidFill>
                <a:latin typeface="TWK Everett" panose="020B0204000000000000" pitchFamily="34" charset="77"/>
                <a:cs typeface="TWK Everett" panose="020B0204000000000000" pitchFamily="34" charset="77"/>
              </a:defRPr>
            </a:lvl1pPr>
          </a:lstStyle>
          <a:p>
            <a:r>
              <a:rPr lang="de-DE" dirty="0"/>
              <a:t>PROF. DR. </a:t>
            </a:r>
            <a:br>
              <a:rPr lang="de-DE" dirty="0"/>
            </a:br>
            <a:r>
              <a:rPr lang="de-DE" dirty="0"/>
              <a:t>MAX MUSTERMANN</a:t>
            </a:r>
          </a:p>
        </p:txBody>
      </p:sp>
      <p:sp>
        <p:nvSpPr>
          <p:cNvPr id="25" name="Untertitel 2">
            <a:extLst>
              <a:ext uri="{FF2B5EF4-FFF2-40B4-BE49-F238E27FC236}">
                <a16:creationId xmlns:a16="http://schemas.microsoft.com/office/drawing/2014/main" id="{3F0738F5-8CAD-9A24-B72A-FC3EDD045F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3737538"/>
            <a:ext cx="5308784" cy="573205"/>
          </a:xfr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Aft>
                <a:spcPts val="0"/>
              </a:spcAft>
              <a:buNone/>
              <a:defRPr sz="1400" b="1" i="0">
                <a:solidFill>
                  <a:schemeClr val="tx1"/>
                </a:solidFill>
                <a:latin typeface="TWK Everett" panose="020B0204000000000000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Fakultät / Abteilung</a:t>
            </a:r>
          </a:p>
          <a:p>
            <a:r>
              <a:rPr lang="de-DE" dirty="0"/>
              <a:t>Funktion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A22C6810-8911-1EB4-129A-81079E32E0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288" y="5988291"/>
            <a:ext cx="9144000" cy="258129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de-DE" dirty="0"/>
              <a:t>Technische Hochschule Augsburg | An der Hochschule 1 | 86161 Augsburg | </a:t>
            </a:r>
            <a:r>
              <a:rPr lang="de-DE" dirty="0" err="1"/>
              <a:t>www.tha.de</a:t>
            </a:r>
            <a:endParaRPr lang="de-DE" dirty="0"/>
          </a:p>
          <a:p>
            <a:pPr lvl="0"/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67B9AD-FEFD-5225-26F4-25D9A84F1A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2288" y="4405313"/>
            <a:ext cx="5308600" cy="67786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de-DE" dirty="0"/>
              <a:t>T +49 821 5586 3213</a:t>
            </a:r>
          </a:p>
          <a:p>
            <a:pPr lvl="0"/>
            <a:r>
              <a:rPr lang="de-DE" dirty="0"/>
              <a:t>F +49 821 5586 3253</a:t>
            </a:r>
          </a:p>
          <a:p>
            <a:pPr lvl="0"/>
            <a:r>
              <a:rPr lang="de-DE" dirty="0" err="1"/>
              <a:t>max.mustermann@tha.de</a:t>
            </a:r>
            <a:endParaRPr lang="de-DE" dirty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B2C924AE-46BF-58FE-C5F9-53DFC6A2FA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1815" y="4405313"/>
            <a:ext cx="5308600" cy="67786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de-DE" dirty="0"/>
              <a:t>T +49 821 5586 3213</a:t>
            </a:r>
          </a:p>
          <a:p>
            <a:pPr lvl="0"/>
            <a:r>
              <a:rPr lang="de-DE" dirty="0"/>
              <a:t>F +49 821 5586 3253</a:t>
            </a:r>
          </a:p>
          <a:p>
            <a:pPr lvl="0"/>
            <a:r>
              <a:rPr lang="de-DE" dirty="0" err="1"/>
              <a:t>max.mustermann@tha.de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4763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Schlussfolie Band Sloga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Logo, Symbol, Grafiken, Schrift enthält.&#10;&#10;Automatisch generierte Beschreibung">
            <a:extLst>
              <a:ext uri="{FF2B5EF4-FFF2-40B4-BE49-F238E27FC236}">
                <a16:creationId xmlns:a16="http://schemas.microsoft.com/office/drawing/2014/main" id="{46053B7B-CE85-12E1-8217-2B172C3976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867F92D-528D-9E8F-3351-829FA057E0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92" y="201231"/>
            <a:ext cx="2117948" cy="709375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E064B7B9-C5F1-6DAB-2AC4-43E1611631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000" y="2322051"/>
            <a:ext cx="9144000" cy="2213897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4800" b="1" i="0" smtClean="0">
                <a:solidFill>
                  <a:schemeClr val="tx1"/>
                </a:solidFill>
                <a:effectLst/>
                <a:latin typeface="TWK Everett" panose="020B0204000000000000" pitchFamily="34" charset="77"/>
              </a:defRPr>
            </a:lvl1pPr>
          </a:lstStyle>
          <a:p>
            <a:r>
              <a:rPr lang="de-DE" dirty="0"/>
              <a:t>Gemeinsam </a:t>
            </a:r>
            <a:br>
              <a:rPr lang="de-DE" dirty="0"/>
            </a:br>
            <a:r>
              <a:rPr lang="de-DE" dirty="0"/>
              <a:t>gestalten wir </a:t>
            </a:r>
            <a:br>
              <a:rPr lang="de-DE" dirty="0"/>
            </a:br>
            <a:r>
              <a:rPr lang="de-DE" dirty="0"/>
              <a:t>die Welt</a:t>
            </a:r>
          </a:p>
        </p:txBody>
      </p:sp>
    </p:spTree>
    <p:extLst>
      <p:ext uri="{BB962C8B-B14F-4D97-AF65-F5344CB8AC3E}">
        <p14:creationId xmlns:p14="http://schemas.microsoft.com/office/powerpoint/2010/main" val="98899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6026DC-7EE9-4830-55AA-9C50CC34E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86000"/>
            <a:ext cx="11173880" cy="470930"/>
          </a:xfrm>
        </p:spPr>
        <p:txBody>
          <a:bodyPr/>
          <a:lstStyle/>
          <a:p>
            <a:r>
              <a:rPr lang="de-DE" dirty="0"/>
              <a:t>HIER STEHT DIE HEADLINE DER PRÄSENTATION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7D1E8A-768D-86F5-4A13-21DB4C8B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9BBF-16AC-3E45-9B88-376D7FBA937C}" type="datetime1">
              <a:rPr lang="de-DE" smtClean="0"/>
              <a:t>22.05.2024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6FE092-80A5-A30D-64DE-595403F8C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Präsentationsthema – Prof. Dr. Max Mustermann – © Copyright bei Bedarf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72D9C6-69B2-F4A8-3A96-BF69A8DFA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26B7-277D-9A4C-B688-B29A8E2DA4AB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D584644-3E13-50EE-6B36-9D069B4B08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2288" y="1014344"/>
            <a:ext cx="11152187" cy="5769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900" b="1" i="0"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Hier ist Platz für eine längere </a:t>
            </a:r>
            <a:r>
              <a:rPr lang="de-DE" dirty="0" err="1"/>
              <a:t>Subline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die über mehrere Zeilen laufen kann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1D8E161-42C5-0924-207D-8DAAD819AB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630" y="6094814"/>
            <a:ext cx="1138283" cy="48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362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leer mit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7D1E8A-768D-86F5-4A13-21DB4C8B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0200-AF56-6045-938B-E0495A77F997}" type="datetime1">
              <a:rPr lang="de-DE" smtClean="0"/>
              <a:t>22.05.2024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6FE092-80A5-A30D-64DE-595403F8C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Präsentationsthema – Prof. Dr. Max Mustermann – © Copyright bei Bedarf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72D9C6-69B2-F4A8-3A96-BF69A8DFA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26B7-277D-9A4C-B688-B29A8E2DA4AB}" type="slidenum">
              <a:rPr lang="de-DE" smtClean="0"/>
              <a:t>‹Nr.›</a:t>
            </a:fld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1D8E161-42C5-0924-207D-8DAAD819AB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630" y="6094814"/>
            <a:ext cx="1138283" cy="48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886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nur Aufzählungs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6026DC-7EE9-4830-55AA-9C50CC34E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86000"/>
            <a:ext cx="11173880" cy="470930"/>
          </a:xfrm>
        </p:spPr>
        <p:txBody>
          <a:bodyPr/>
          <a:lstStyle/>
          <a:p>
            <a:r>
              <a:rPr lang="de-DE" dirty="0"/>
              <a:t>HIER STEHT DIE HEADLINE DER PRÄSENTATION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3AE805-6D65-4114-8FCA-F5CF39BE3E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2000" y="2394000"/>
            <a:ext cx="11151846" cy="3484161"/>
          </a:xfrm>
        </p:spPr>
        <p:txBody>
          <a:bodyPr/>
          <a:lstStyle/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7D1E8A-768D-86F5-4A13-21DB4C8B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1962-414B-F94D-A6A9-E3A5D81D5CA3}" type="datetime1">
              <a:rPr lang="de-DE" smtClean="0"/>
              <a:t>22.05.2024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6FE092-80A5-A30D-64DE-595403F8C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Präsentationsthema – Prof. Dr. Max Mustermann – © Copyright bei Bedarf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72D9C6-69B2-F4A8-3A96-BF69A8DFA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26B7-277D-9A4C-B688-B29A8E2DA4AB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D584644-3E13-50EE-6B36-9D069B4B08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2288" y="1014344"/>
            <a:ext cx="11152187" cy="57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900" b="1" i="0"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Hier ist Platz für eine längere </a:t>
            </a:r>
            <a:r>
              <a:rPr lang="de-DE" dirty="0" err="1"/>
              <a:t>Subline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die über mehrere Zeilen laufen kann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1D8E161-42C5-0924-207D-8DAAD819AB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630" y="6094814"/>
            <a:ext cx="1138283" cy="48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967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nur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6026DC-7EE9-4830-55AA-9C50CC34E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86000"/>
            <a:ext cx="11173880" cy="470930"/>
          </a:xfrm>
        </p:spPr>
        <p:txBody>
          <a:bodyPr/>
          <a:lstStyle/>
          <a:p>
            <a:r>
              <a:rPr lang="de-DE" dirty="0"/>
              <a:t>HIER STEHT DIE HEADLINE DER PRÄSENTATION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3AE805-6D65-4114-8FCA-F5CF39BE3E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2000" y="2394000"/>
            <a:ext cx="11151846" cy="3484161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/>
            </a:lvl1pPr>
            <a:lvl2pPr marL="252000" indent="0">
              <a:buNone/>
              <a:defRPr/>
            </a:lvl2pPr>
            <a:lvl3pPr marL="504000" indent="0">
              <a:buNone/>
              <a:defRPr/>
            </a:lvl3pPr>
            <a:lvl4pPr marL="756000" indent="0">
              <a:buNone/>
              <a:defRPr/>
            </a:lvl4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7D1E8A-768D-86F5-4A13-21DB4C8B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1962-414B-F94D-A6A9-E3A5D81D5CA3}" type="datetime1">
              <a:rPr lang="de-DE" smtClean="0"/>
              <a:t>22.05.2024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6FE092-80A5-A30D-64DE-595403F8C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Präsentationsthema – Prof. Dr. Max Mustermann – © Copyright bei Bedarf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72D9C6-69B2-F4A8-3A96-BF69A8DFA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26B7-277D-9A4C-B688-B29A8E2DA4AB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D584644-3E13-50EE-6B36-9D069B4B08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2288" y="1014343"/>
            <a:ext cx="11152187" cy="57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900" b="1" i="0"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Hier ist Platz für eine längere </a:t>
            </a:r>
            <a:r>
              <a:rPr lang="de-DE" dirty="0" err="1"/>
              <a:t>Subline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die über mehrere Zeilen laufen kann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1D8E161-42C5-0924-207D-8DAAD819AB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630" y="6094814"/>
            <a:ext cx="1138283" cy="48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18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Titel Bild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D0C1D6E-12A3-274D-71B8-55E767D2D2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BC5E7541-CC82-39D4-4C0E-87EACE891A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32"/>
            <a:ext cx="12192000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471DD8F-C55E-5878-814B-A4DF5ED83C4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92" y="201231"/>
            <a:ext cx="2117948" cy="70937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2CF72C88-8EB1-F7AD-7410-D1E43DA62B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000" y="1872000"/>
            <a:ext cx="9512410" cy="2213897"/>
          </a:xfrm>
        </p:spPr>
        <p:txBody>
          <a:bodyPr anchor="b">
            <a:noAutofit/>
          </a:bodyPr>
          <a:lstStyle>
            <a:lvl1pPr algn="l">
              <a:defRPr sz="4200" b="1" i="0" spc="0">
                <a:solidFill>
                  <a:schemeClr val="bg1"/>
                </a:solidFill>
                <a:latin typeface="TWK Everett" panose="020B0204000000000000" pitchFamily="34" charset="77"/>
                <a:cs typeface="TWK Everett" panose="020B0204000000000000" pitchFamily="34" charset="77"/>
              </a:defRPr>
            </a:lvl1pPr>
          </a:lstStyle>
          <a:p>
            <a:r>
              <a:rPr lang="de-DE" dirty="0"/>
              <a:t>HIER STEHT DIE HEADLINE</a:t>
            </a:r>
            <a:br>
              <a:rPr lang="de-DE" dirty="0"/>
            </a:br>
            <a:r>
              <a:rPr lang="de-DE" dirty="0"/>
              <a:t>DER PRÄSENTATION</a:t>
            </a:r>
            <a:br>
              <a:rPr lang="de-DE" dirty="0"/>
            </a:br>
            <a:r>
              <a:rPr lang="de-DE" dirty="0"/>
              <a:t>ÜBER MEHRERE ZEILEN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C29532B9-3E19-4542-7AE8-937A0ED7EE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4261992"/>
            <a:ext cx="9144000" cy="16557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900" b="1" i="0">
                <a:solidFill>
                  <a:schemeClr val="bg1"/>
                </a:solidFill>
                <a:latin typeface="TWK Everett" panose="020B0204000000000000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eine optionale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die auch zweizeilig sein kann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452A204F-68C2-0D0C-E7C0-BFE5869E6A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000" y="6125599"/>
            <a:ext cx="4967287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50" b="1" i="0">
                <a:solidFill>
                  <a:schemeClr val="bg1"/>
                </a:solidFill>
                <a:latin typeface="TWK Everett" panose="020B0204000000000000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PROF. DR. MAX MUSTERMANN – AUGSBURG </a:t>
            </a:r>
            <a:fld id="{08398533-17AE-DD40-9E8F-05DF2D840FE7}" type="datetime1">
              <a:rPr lang="de-DE" smtClean="0"/>
              <a:t>11.12.23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7609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Tex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6026DC-7EE9-4830-55AA-9C50CC34E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86000"/>
            <a:ext cx="11173880" cy="470930"/>
          </a:xfrm>
        </p:spPr>
        <p:txBody>
          <a:bodyPr/>
          <a:lstStyle/>
          <a:p>
            <a:r>
              <a:rPr lang="de-DE" dirty="0"/>
              <a:t>HIER STEHT DIE HEADLINE DER PRÄSENTATION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3AE805-6D65-4114-8FCA-F5CF39BE3E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2000" y="2394000"/>
            <a:ext cx="5400000" cy="3484161"/>
          </a:xfrm>
        </p:spPr>
        <p:txBody>
          <a:bodyPr/>
          <a:lstStyle/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7D1E8A-768D-86F5-4A13-21DB4C8B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6632-103D-DE48-ACB9-B28D6DDF6A79}" type="datetime1">
              <a:rPr lang="de-DE" smtClean="0"/>
              <a:t>22.05.2024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6FE092-80A5-A30D-64DE-595403F8C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Präsentationsthema – Prof. Dr. Max Mustermann – © Copyright bei Bedarf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72D9C6-69B2-F4A8-3A96-BF69A8DFA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26B7-277D-9A4C-B688-B29A8E2DA4AB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D584644-3E13-50EE-6B36-9D069B4B08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2288" y="1014343"/>
            <a:ext cx="11152187" cy="57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900" b="1" i="0"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Hier ist Platz für eine längere </a:t>
            </a:r>
            <a:r>
              <a:rPr lang="de-DE" dirty="0" err="1"/>
              <a:t>Subline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die über mehrere Zeilen laufen kann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1D8E161-42C5-0924-207D-8DAAD819AB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630" y="6094814"/>
            <a:ext cx="1138283" cy="485035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85828473-7FDA-A4DD-8200-EB529DDE122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95880" y="2392041"/>
            <a:ext cx="5400000" cy="3484161"/>
          </a:xfrm>
        </p:spPr>
        <p:txBody>
          <a:bodyPr/>
          <a:lstStyle/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27544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Text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6026DC-7EE9-4830-55AA-9C50CC34E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86000"/>
            <a:ext cx="11173880" cy="470930"/>
          </a:xfrm>
        </p:spPr>
        <p:txBody>
          <a:bodyPr/>
          <a:lstStyle/>
          <a:p>
            <a:r>
              <a:rPr lang="de-DE" dirty="0"/>
              <a:t>HIER STEHT DIE HEADLINE DER PRÄSENTATION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7D1E8A-768D-86F5-4A13-21DB4C8B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A646-680E-A242-AAB7-79ECA25E8258}" type="datetime1">
              <a:rPr lang="de-DE" smtClean="0"/>
              <a:t>22.05.2024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6FE092-80A5-A30D-64DE-595403F8C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Präsentationsthema – Prof. Dr. Max Mustermann – © Copyright bei Bedarf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72D9C6-69B2-F4A8-3A96-BF69A8DFA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26B7-277D-9A4C-B688-B29A8E2DA4AB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DBCDF2FA-F21F-0E32-5ACF-99AD2DAF9C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2288" y="1014343"/>
            <a:ext cx="11152187" cy="57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900" b="1" i="0"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Hier ist Platz für eine längere </a:t>
            </a:r>
            <a:r>
              <a:rPr lang="de-DE" dirty="0" err="1"/>
              <a:t>Subline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die über mehrere Zeilen laufen kann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48DF9CD5-36B7-8C47-6866-1C8B07339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630" y="6094814"/>
            <a:ext cx="1138283" cy="485035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335D1973-7454-6C70-C566-27A4D03EB08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22000" y="2394000"/>
            <a:ext cx="3135312" cy="3484161"/>
          </a:xfrm>
        </p:spPr>
        <p:txBody>
          <a:bodyPr/>
          <a:lstStyle/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D31D2BAF-FB4D-02F0-7889-2D20915CAE0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272198" y="2394000"/>
            <a:ext cx="3135312" cy="3484161"/>
          </a:xfrm>
        </p:spPr>
        <p:txBody>
          <a:bodyPr/>
          <a:lstStyle/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60F2E1B6-2818-14D8-A173-F77C1918BAC3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8080269" y="2394000"/>
            <a:ext cx="3135312" cy="3484161"/>
          </a:xfrm>
        </p:spPr>
        <p:txBody>
          <a:bodyPr/>
          <a:lstStyle/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269329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Text dreispaltig mit Zwi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6026DC-7EE9-4830-55AA-9C50CC34E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86000"/>
            <a:ext cx="11173880" cy="470930"/>
          </a:xfrm>
        </p:spPr>
        <p:txBody>
          <a:bodyPr/>
          <a:lstStyle/>
          <a:p>
            <a:r>
              <a:rPr lang="de-DE" dirty="0"/>
              <a:t>HIER STEHT DIE HEADLINE DER PRÄSENTATION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3AE805-6D65-4114-8FCA-F5CF39BE3E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2000" y="2604977"/>
            <a:ext cx="3135600" cy="323868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7D1E8A-768D-86F5-4A13-21DB4C8B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FB3B-1B00-5542-BB6E-190C56AAF654}" type="datetime1">
              <a:rPr lang="de-DE" smtClean="0"/>
              <a:t>22.05.2024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6FE092-80A5-A30D-64DE-595403F8C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Präsentationsthema – Prof. Dr. Max Mustermann – © Copyright bei Bedarf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72D9C6-69B2-F4A8-3A96-BF69A8DFA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26B7-277D-9A4C-B688-B29A8E2DA4AB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ED443C-73AA-DC80-E929-0D7392A6851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84000" y="2604977"/>
            <a:ext cx="3135600" cy="323868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.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A8B825D5-B642-3B8D-E28B-91EDAEC436D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64000" y="2610000"/>
            <a:ext cx="3135600" cy="326816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.</a:t>
            </a:r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DBCDF2FA-F21F-0E32-5ACF-99AD2DAF9C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2288" y="1014343"/>
            <a:ext cx="11152187" cy="57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900" b="1" i="0"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Hier ist Platz für eine längere </a:t>
            </a:r>
            <a:r>
              <a:rPr lang="de-DE" dirty="0" err="1"/>
              <a:t>Subline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die über mehrere Zeilen laufen kann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20E26E12-B6F1-C261-37C9-FA952F90C0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2288" y="2226661"/>
            <a:ext cx="3135312" cy="27849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900" b="0" i="0">
                <a:solidFill>
                  <a:srgbClr val="FF0350"/>
                </a:solidFill>
                <a:latin typeface="TWK Everett Medium" panose="020B0204000000000000" pitchFamily="34" charset="77"/>
              </a:defRPr>
            </a:lvl1pPr>
          </a:lstStyle>
          <a:p>
            <a:pPr lvl="0"/>
            <a:r>
              <a:rPr lang="de-DE" dirty="0"/>
              <a:t>1.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EE5D0EE1-C0DC-DDF3-72D4-0AA41EBBB2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84000" y="2226661"/>
            <a:ext cx="3135312" cy="27849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900" b="0" i="0">
                <a:solidFill>
                  <a:srgbClr val="FF0350"/>
                </a:solidFill>
                <a:latin typeface="TWK Everett Medium" panose="020B0204000000000000" pitchFamily="34" charset="77"/>
              </a:defRPr>
            </a:lvl1pPr>
          </a:lstStyle>
          <a:p>
            <a:pPr lvl="0"/>
            <a:r>
              <a:rPr lang="de-DE" dirty="0"/>
              <a:t>2.</a:t>
            </a:r>
          </a:p>
        </p:txBody>
      </p:sp>
      <p:sp>
        <p:nvSpPr>
          <p:cNvPr id="17" name="Textplatzhalter 12">
            <a:extLst>
              <a:ext uri="{FF2B5EF4-FFF2-40B4-BE49-F238E27FC236}">
                <a16:creationId xmlns:a16="http://schemas.microsoft.com/office/drawing/2014/main" id="{3C7D79E7-811B-8D6D-7BE4-E553414CDF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64000" y="2226661"/>
            <a:ext cx="3135312" cy="27849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900" b="0" i="0">
                <a:solidFill>
                  <a:srgbClr val="FF0350"/>
                </a:solidFill>
                <a:latin typeface="TWK Everett Medium" panose="020B0204000000000000" pitchFamily="34" charset="77"/>
              </a:defRPr>
            </a:lvl1pPr>
          </a:lstStyle>
          <a:p>
            <a:pPr lvl="0"/>
            <a:r>
              <a:rPr lang="de-DE" dirty="0"/>
              <a:t>3.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48DF9CD5-36B7-8C47-6866-1C8B07339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630" y="6094814"/>
            <a:ext cx="1138283" cy="48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118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BC7BAB-0BBD-5EAC-7376-A6D1AC38D3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84742"/>
            <a:ext cx="5670087" cy="1205946"/>
          </a:xfrm>
        </p:spPr>
        <p:txBody>
          <a:bodyPr/>
          <a:lstStyle/>
          <a:p>
            <a:r>
              <a:rPr lang="de-DE" dirty="0"/>
              <a:t>HIER STEHT DIE HEADLINE </a:t>
            </a:r>
            <a:br>
              <a:rPr lang="de-DE" dirty="0"/>
            </a:br>
            <a:r>
              <a:rPr lang="de-DE" dirty="0"/>
              <a:t>DER PRÄSENTATION </a:t>
            </a:r>
            <a:br>
              <a:rPr lang="de-DE" dirty="0"/>
            </a:br>
            <a:r>
              <a:rPr lang="de-DE" dirty="0"/>
              <a:t>ÜBER MEHRERE ZEILEN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142ACC-529A-ECF5-AC58-53A19A3DFD0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22000" y="2394000"/>
            <a:ext cx="5670087" cy="3504747"/>
          </a:xfrm>
        </p:spPr>
        <p:txBody>
          <a:bodyPr/>
          <a:lstStyle>
            <a:lvl1pPr marL="252000" indent="-252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  <a:lvl2pPr marL="504000">
              <a:defRPr/>
            </a:lvl2pPr>
            <a:lvl3pPr marL="756000">
              <a:defRPr/>
            </a:lvl3pPr>
            <a:lvl4pPr marL="1008000">
              <a:defRPr/>
            </a:lvl4pPr>
            <a:lvl5pPr marL="1260000">
              <a:defRPr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51E5B5B-CA1A-A968-E85A-384495D83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D225-C95C-2444-B9DA-FCD09351E9CF}" type="datetime1">
              <a:rPr lang="de-DE" smtClean="0"/>
              <a:t>22.05.2024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55B5F49-0254-6C05-D019-DFF17EB31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Präsentationsthema – Prof. Dr. Max Mustermann – © Copyright bei Bedarf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397B22E-25DD-8564-485A-D28C82304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26B7-277D-9A4C-B688-B29A8E2DA4AB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3C1977D-41B8-3F4C-E725-9A24374155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34000" y="522000"/>
            <a:ext cx="5670087" cy="5376747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2689089-3970-2809-C305-6B0B2A0DED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630" y="6094814"/>
            <a:ext cx="1138283" cy="48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309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BC7BAB-0BBD-5EAC-7376-A6D1AC38D3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3759" y="484742"/>
            <a:ext cx="5670087" cy="1205946"/>
          </a:xfrm>
        </p:spPr>
        <p:txBody>
          <a:bodyPr/>
          <a:lstStyle/>
          <a:p>
            <a:r>
              <a:rPr lang="de-DE" dirty="0"/>
              <a:t>HIER STEHT DIE HEADLINE </a:t>
            </a:r>
            <a:br>
              <a:rPr lang="de-DE" dirty="0"/>
            </a:br>
            <a:r>
              <a:rPr lang="de-DE" dirty="0"/>
              <a:t>DER PRÄSENTATION </a:t>
            </a:r>
            <a:br>
              <a:rPr lang="de-DE" dirty="0"/>
            </a:br>
            <a:r>
              <a:rPr lang="de-DE" dirty="0"/>
              <a:t>ÜBER MEHRERE ZEILEN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142ACC-529A-ECF5-AC58-53A19A3DFD0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03759" y="2394000"/>
            <a:ext cx="5670087" cy="3504747"/>
          </a:xfrm>
        </p:spPr>
        <p:txBody>
          <a:bodyPr/>
          <a:lstStyle>
            <a:lvl1pPr marL="252000" indent="-252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  <a:lvl2pPr marL="504000">
              <a:defRPr/>
            </a:lvl2pPr>
            <a:lvl3pPr marL="756000">
              <a:defRPr/>
            </a:lvl3pPr>
            <a:lvl4pPr marL="1008000">
              <a:defRPr/>
            </a:lvl4pPr>
            <a:lvl5pPr marL="1260000">
              <a:defRPr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51E5B5B-CA1A-A968-E85A-384495D83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D191-0790-4547-B5E9-05C11376E864}" type="datetime1">
              <a:rPr lang="de-DE" smtClean="0"/>
              <a:t>22.05.2024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55B5F49-0254-6C05-D019-DFF17EB31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Präsentationsthema – Prof. Dr. Max Mustermann – © Copyright bei Bedarf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397B22E-25DD-8564-485A-D28C82304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26B7-277D-9A4C-B688-B29A8E2DA4AB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3C1977D-41B8-3F4C-E725-9A24374155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22000"/>
            <a:ext cx="5670087" cy="5376747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2689089-3970-2809-C305-6B0B2A0DED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630" y="6094814"/>
            <a:ext cx="1138283" cy="48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12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Text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BC7BAB-0BBD-5EAC-7376-A6D1AC38D3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84742"/>
            <a:ext cx="5670087" cy="1205946"/>
          </a:xfrm>
        </p:spPr>
        <p:txBody>
          <a:bodyPr/>
          <a:lstStyle/>
          <a:p>
            <a:r>
              <a:rPr lang="de-DE" dirty="0"/>
              <a:t>HIER STEHT DIE HEADLINE </a:t>
            </a:r>
            <a:br>
              <a:rPr lang="de-DE" dirty="0"/>
            </a:br>
            <a:r>
              <a:rPr lang="de-DE" dirty="0"/>
              <a:t>DER PRÄSENTATION </a:t>
            </a:r>
            <a:br>
              <a:rPr lang="de-DE" dirty="0"/>
            </a:br>
            <a:r>
              <a:rPr lang="de-DE" dirty="0"/>
              <a:t>ÜBER MEHRERE ZEILEN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142ACC-529A-ECF5-AC58-53A19A3DFD0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22000" y="2394000"/>
            <a:ext cx="5670087" cy="3504747"/>
          </a:xfrm>
        </p:spPr>
        <p:txBody>
          <a:bodyPr/>
          <a:lstStyle>
            <a:lvl1pPr marL="252000" indent="-252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  <a:lvl2pPr marL="504000">
              <a:defRPr/>
            </a:lvl2pPr>
            <a:lvl3pPr marL="756000">
              <a:defRPr/>
            </a:lvl3pPr>
            <a:lvl4pPr marL="1008000">
              <a:defRPr/>
            </a:lvl4pPr>
            <a:lvl5pPr marL="1260000">
              <a:defRPr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51E5B5B-CA1A-A968-E85A-384495D83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861B-35EE-9547-8A84-1F03229356E7}" type="datetime1">
              <a:rPr lang="de-DE" smtClean="0"/>
              <a:t>22.05.2024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55B5F49-0254-6C05-D019-DFF17EB31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Präsentationsthema – Prof. Dr. Max Mustermann – © Copyright bei Bedarf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397B22E-25DD-8564-485A-D28C82304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26B7-277D-9A4C-B688-B29A8E2DA4AB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3C1977D-41B8-3F4C-E725-9A24374155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34000" y="522000"/>
            <a:ext cx="5670087" cy="252000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2689089-3970-2809-C305-6B0B2A0DED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630" y="6094814"/>
            <a:ext cx="1138283" cy="485035"/>
          </a:xfrm>
          <a:prstGeom prst="rect">
            <a:avLst/>
          </a:prstGeom>
        </p:spPr>
      </p:pic>
      <p:sp>
        <p:nvSpPr>
          <p:cNvPr id="4" name="Bildplatzhalter 10">
            <a:extLst>
              <a:ext uri="{FF2B5EF4-FFF2-40B4-BE49-F238E27FC236}">
                <a16:creationId xmlns:a16="http://schemas.microsoft.com/office/drawing/2014/main" id="{E418F558-CDC5-8F88-205F-1ACA6B90A33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21913" y="3378747"/>
            <a:ext cx="5670087" cy="252000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29211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zwei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BC7BAB-0BBD-5EAC-7376-A6D1AC38D3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3759" y="484742"/>
            <a:ext cx="5670087" cy="1205946"/>
          </a:xfrm>
        </p:spPr>
        <p:txBody>
          <a:bodyPr/>
          <a:lstStyle/>
          <a:p>
            <a:r>
              <a:rPr lang="de-DE" dirty="0"/>
              <a:t>HIER STEHT DIE HEADLINE </a:t>
            </a:r>
            <a:br>
              <a:rPr lang="de-DE" dirty="0"/>
            </a:br>
            <a:r>
              <a:rPr lang="de-DE" dirty="0"/>
              <a:t>DER PRÄSENTATION </a:t>
            </a:r>
            <a:br>
              <a:rPr lang="de-DE" dirty="0"/>
            </a:br>
            <a:r>
              <a:rPr lang="de-DE" dirty="0"/>
              <a:t>ÜBER MEHRERE ZEILEN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142ACC-529A-ECF5-AC58-53A19A3DFD0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03759" y="2394000"/>
            <a:ext cx="5670087" cy="3504747"/>
          </a:xfrm>
        </p:spPr>
        <p:txBody>
          <a:bodyPr/>
          <a:lstStyle>
            <a:lvl1pPr marL="252000" indent="-252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  <a:lvl2pPr marL="504000">
              <a:defRPr/>
            </a:lvl2pPr>
            <a:lvl3pPr marL="756000">
              <a:defRPr/>
            </a:lvl3pPr>
            <a:lvl4pPr marL="1008000">
              <a:defRPr/>
            </a:lvl4pPr>
            <a:lvl5pPr marL="1260000">
              <a:defRPr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51E5B5B-CA1A-A968-E85A-384495D83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B67E-38E1-5745-B534-0BB41060FEE1}" type="datetime1">
              <a:rPr lang="de-DE" smtClean="0"/>
              <a:t>22.05.2024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55B5F49-0254-6C05-D019-DFF17EB31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Präsentationsthema – Prof. Dr. Max Mustermann – © Copyright bei Bedarf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397B22E-25DD-8564-485A-D28C82304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26B7-277D-9A4C-B688-B29A8E2DA4AB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3C1977D-41B8-3F4C-E725-9A24374155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22000"/>
            <a:ext cx="5670087" cy="252000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2689089-3970-2809-C305-6B0B2A0DED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630" y="6094814"/>
            <a:ext cx="1138283" cy="485035"/>
          </a:xfrm>
          <a:prstGeom prst="rect">
            <a:avLst/>
          </a:prstGeom>
        </p:spPr>
      </p:pic>
      <p:sp>
        <p:nvSpPr>
          <p:cNvPr id="4" name="Bildplatzhalter 10">
            <a:extLst>
              <a:ext uri="{FF2B5EF4-FFF2-40B4-BE49-F238E27FC236}">
                <a16:creationId xmlns:a16="http://schemas.microsoft.com/office/drawing/2014/main" id="{4CFB2E50-56E7-F6CE-EF8C-6C085C67E8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378747"/>
            <a:ext cx="5670087" cy="252000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64384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zwei Bilder zwei Texte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6026DC-7EE9-4830-55AA-9C50CC34E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999" y="486000"/>
            <a:ext cx="11160087" cy="470930"/>
          </a:xfrm>
        </p:spPr>
        <p:txBody>
          <a:bodyPr/>
          <a:lstStyle/>
          <a:p>
            <a:r>
              <a:rPr lang="de-DE" dirty="0"/>
              <a:t>HIER STEHT DIE HEADLINE DER PRÄSENTATION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7D1E8A-768D-86F5-4A13-21DB4C8B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3E59-A6E6-4C45-9630-984B7FCE69C3}" type="datetime1">
              <a:rPr lang="de-DE" smtClean="0"/>
              <a:t>22.05.2024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6FE092-80A5-A30D-64DE-595403F8C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Präsentationsthema – Prof. Dr. Max Mustermann – © Copyright bei Bedarf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72D9C6-69B2-F4A8-3A96-BF69A8DFA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26B7-277D-9A4C-B688-B29A8E2DA4AB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D584644-3E13-50EE-6B36-9D069B4B08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2288" y="1014344"/>
            <a:ext cx="11159797" cy="57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900" b="1" i="0"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Hier ist Platz für eine längere </a:t>
            </a:r>
            <a:r>
              <a:rPr lang="de-DE" dirty="0" err="1"/>
              <a:t>Subline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die über mehrere Zeilen laufen kann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1D8E161-42C5-0924-207D-8DAAD819AB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630" y="6094814"/>
            <a:ext cx="1138283" cy="485035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0B51714-862C-17F0-0782-4F394EF1FF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65408" y="2394000"/>
            <a:ext cx="9217064" cy="1293812"/>
          </a:xfrm>
        </p:spPr>
        <p:txBody>
          <a:bodyPr anchor="ctr" anchorCtr="0"/>
          <a:lstStyle/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A804C8C6-D7F0-ECBD-1A74-995F309216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5408" y="4118628"/>
            <a:ext cx="9217064" cy="1293812"/>
          </a:xfrm>
        </p:spPr>
        <p:txBody>
          <a:bodyPr anchor="ctr" anchorCtr="0"/>
          <a:lstStyle/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DC5F6050-FDFF-9AC0-DAD6-F84255DADE2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0630" y="2393950"/>
            <a:ext cx="1529370" cy="1293813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Bildplatzhalter 11">
            <a:extLst>
              <a:ext uri="{FF2B5EF4-FFF2-40B4-BE49-F238E27FC236}">
                <a16:creationId xmlns:a16="http://schemas.microsoft.com/office/drawing/2014/main" id="{C466CB7A-C550-0118-5E16-06398BE79FC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0630" y="4118579"/>
            <a:ext cx="1529370" cy="1293813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35352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dreispaltig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6026DC-7EE9-4830-55AA-9C50CC34E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86000"/>
            <a:ext cx="11173880" cy="470930"/>
          </a:xfrm>
        </p:spPr>
        <p:txBody>
          <a:bodyPr/>
          <a:lstStyle/>
          <a:p>
            <a:r>
              <a:rPr lang="de-DE" dirty="0"/>
              <a:t>HIER STEHT DIE HEADLINE DER PRÄSENTATION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3AE805-6D65-4114-8FCA-F5CF39BE3E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2000" y="2604977"/>
            <a:ext cx="3135600" cy="323868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dirty="0" err="1"/>
              <a:t>Uciatati</a:t>
            </a:r>
            <a:r>
              <a:rPr lang="de-DE" dirty="0"/>
              <a:t> </a:t>
            </a:r>
            <a:r>
              <a:rPr lang="de-DE" dirty="0" err="1"/>
              <a:t>ncimodit</a:t>
            </a:r>
            <a:r>
              <a:rPr lang="de-DE" dirty="0"/>
              <a:t> </a:t>
            </a:r>
            <a:r>
              <a:rPr lang="de-DE" dirty="0" err="1"/>
              <a:t>lam</a:t>
            </a:r>
            <a:r>
              <a:rPr lang="de-DE" dirty="0"/>
              <a:t> </a:t>
            </a:r>
            <a:r>
              <a:rPr lang="de-DE" dirty="0" err="1"/>
              <a:t>dolorep</a:t>
            </a:r>
            <a:r>
              <a:rPr lang="de-DE" dirty="0"/>
              <a:t> </a:t>
            </a:r>
            <a:r>
              <a:rPr lang="de-DE" dirty="0" err="1"/>
              <a:t>udae-cab</a:t>
            </a:r>
            <a:r>
              <a:rPr lang="de-DE" dirty="0"/>
              <a:t> </a:t>
            </a:r>
            <a:r>
              <a:rPr lang="de-DE" dirty="0" err="1"/>
              <a:t>oratio</a:t>
            </a:r>
            <a:r>
              <a:rPr lang="de-DE" dirty="0"/>
              <a:t> et </a:t>
            </a:r>
            <a:r>
              <a:rPr lang="de-DE" dirty="0" err="1"/>
              <a:t>ratem</a:t>
            </a:r>
            <a:r>
              <a:rPr lang="de-DE" dirty="0"/>
              <a:t> </a:t>
            </a:r>
            <a:r>
              <a:rPr lang="de-DE" dirty="0" err="1"/>
              <a:t>quament</a:t>
            </a:r>
            <a:r>
              <a:rPr lang="de-DE" dirty="0"/>
              <a:t> </a:t>
            </a:r>
            <a:r>
              <a:rPr lang="de-DE" dirty="0" err="1"/>
              <a:t>ota</a:t>
            </a:r>
            <a:r>
              <a:rPr lang="de-DE" dirty="0"/>
              <a:t> </a:t>
            </a:r>
            <a:r>
              <a:rPr lang="de-DE" dirty="0" err="1"/>
              <a:t>vernatet</a:t>
            </a:r>
            <a:r>
              <a:rPr lang="de-DE" dirty="0"/>
              <a:t> </a:t>
            </a:r>
            <a:r>
              <a:rPr lang="de-DE" dirty="0" err="1"/>
              <a:t>ulluptatem</a:t>
            </a:r>
            <a:r>
              <a:rPr lang="de-DE" dirty="0"/>
              <a:t> </a:t>
            </a:r>
            <a:r>
              <a:rPr lang="de-DE" dirty="0" err="1"/>
              <a:t>nima</a:t>
            </a:r>
            <a:r>
              <a:rPr lang="de-DE" dirty="0"/>
              <a:t> </a:t>
            </a:r>
            <a:r>
              <a:rPr lang="de-DE" dirty="0" err="1"/>
              <a:t>eiciisquo</a:t>
            </a:r>
            <a:r>
              <a:rPr lang="de-DE" dirty="0"/>
              <a:t> </a:t>
            </a:r>
            <a:r>
              <a:rPr lang="de-DE" dirty="0" err="1"/>
              <a:t>tendi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alis</a:t>
            </a:r>
            <a:r>
              <a:rPr lang="de-DE" dirty="0"/>
              <a:t> </a:t>
            </a:r>
            <a:r>
              <a:rPr lang="de-DE" dirty="0" err="1"/>
              <a:t>comnias</a:t>
            </a:r>
            <a:r>
              <a:rPr lang="de-DE" dirty="0"/>
              <a:t> </a:t>
            </a:r>
            <a:r>
              <a:rPr lang="de-DE" dirty="0" err="1"/>
              <a:t>restium</a:t>
            </a:r>
            <a:r>
              <a:rPr lang="de-DE" dirty="0"/>
              <a:t> am et at </a:t>
            </a:r>
            <a:r>
              <a:rPr lang="de-DE" dirty="0" err="1"/>
              <a:t>fugit</a:t>
            </a:r>
            <a:r>
              <a:rPr lang="de-DE" dirty="0"/>
              <a:t> </a:t>
            </a:r>
            <a:r>
              <a:rPr lang="de-DE" dirty="0" err="1"/>
              <a:t>fugitia</a:t>
            </a:r>
            <a:r>
              <a:rPr lang="de-DE" dirty="0"/>
              <a:t>.</a:t>
            </a:r>
          </a:p>
          <a:p>
            <a:r>
              <a:rPr lang="de-DE" dirty="0" err="1"/>
              <a:t>Ugitatum</a:t>
            </a:r>
            <a:r>
              <a:rPr lang="de-DE" dirty="0"/>
              <a:t> </a:t>
            </a:r>
            <a:r>
              <a:rPr lang="de-DE" dirty="0" err="1"/>
              <a:t>repudae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poritatur</a:t>
            </a:r>
            <a:r>
              <a:rPr lang="de-DE" dirty="0"/>
              <a:t>?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lorit</a:t>
            </a:r>
            <a:r>
              <a:rPr lang="de-DE" dirty="0"/>
              <a:t> </a:t>
            </a:r>
            <a:r>
              <a:rPr lang="de-DE" dirty="0" err="1"/>
              <a:t>reresciet</a:t>
            </a:r>
            <a:r>
              <a:rPr lang="de-DE" dirty="0"/>
              <a:t> </a:t>
            </a:r>
            <a:r>
              <a:rPr lang="de-DE" dirty="0" err="1"/>
              <a:t>harcien</a:t>
            </a:r>
            <a:r>
              <a:rPr lang="de-DE" dirty="0"/>
              <a:t> </a:t>
            </a:r>
            <a:r>
              <a:rPr lang="de-DE" dirty="0" err="1"/>
              <a:t>empore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verem</a:t>
            </a:r>
            <a:r>
              <a:rPr lang="de-DE" dirty="0"/>
              <a:t> laut </a:t>
            </a:r>
            <a:r>
              <a:rPr lang="de-DE" dirty="0" err="1"/>
              <a:t>dus</a:t>
            </a:r>
            <a:r>
              <a:rPr lang="de-DE" dirty="0"/>
              <a:t> </a:t>
            </a:r>
            <a:r>
              <a:rPr lang="de-DE" dirty="0" err="1"/>
              <a:t>venet</a:t>
            </a:r>
            <a:r>
              <a:rPr lang="de-DE" dirty="0"/>
              <a:t>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7D1E8A-768D-86F5-4A13-21DB4C8B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849F5-5DF0-0049-84D4-252C7B6DD303}" type="datetime1">
              <a:rPr lang="de-DE" smtClean="0"/>
              <a:t>22.05.2024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6FE092-80A5-A30D-64DE-595403F8C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Präsentationsthema – Prof. Dr. Max Mustermann – © Copyright bei Bedarf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72D9C6-69B2-F4A8-3A96-BF69A8DFA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26B7-277D-9A4C-B688-B29A8E2DA4AB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A8B825D5-B642-3B8D-E28B-91EDAEC436D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64000" y="2610000"/>
            <a:ext cx="3135600" cy="323353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dirty="0" err="1"/>
              <a:t>Uciatati</a:t>
            </a:r>
            <a:r>
              <a:rPr lang="de-DE" dirty="0"/>
              <a:t> </a:t>
            </a:r>
            <a:r>
              <a:rPr lang="de-DE" dirty="0" err="1"/>
              <a:t>ncimodit</a:t>
            </a:r>
            <a:r>
              <a:rPr lang="de-DE" dirty="0"/>
              <a:t> </a:t>
            </a:r>
            <a:r>
              <a:rPr lang="de-DE" dirty="0" err="1"/>
              <a:t>lam</a:t>
            </a:r>
            <a:r>
              <a:rPr lang="de-DE" dirty="0"/>
              <a:t> </a:t>
            </a:r>
            <a:r>
              <a:rPr lang="de-DE" dirty="0" err="1"/>
              <a:t>dolorep</a:t>
            </a:r>
            <a:r>
              <a:rPr lang="de-DE" dirty="0"/>
              <a:t> </a:t>
            </a:r>
            <a:r>
              <a:rPr lang="de-DE" dirty="0" err="1"/>
              <a:t>udae-cab</a:t>
            </a:r>
            <a:r>
              <a:rPr lang="de-DE" dirty="0"/>
              <a:t> </a:t>
            </a:r>
            <a:r>
              <a:rPr lang="de-DE" dirty="0" err="1"/>
              <a:t>oratio</a:t>
            </a:r>
            <a:r>
              <a:rPr lang="de-DE" dirty="0"/>
              <a:t> et </a:t>
            </a:r>
            <a:r>
              <a:rPr lang="de-DE" dirty="0" err="1"/>
              <a:t>ratem</a:t>
            </a:r>
            <a:r>
              <a:rPr lang="de-DE" dirty="0"/>
              <a:t> </a:t>
            </a:r>
            <a:r>
              <a:rPr lang="de-DE" dirty="0" err="1"/>
              <a:t>quament</a:t>
            </a:r>
            <a:r>
              <a:rPr lang="de-DE" dirty="0"/>
              <a:t> </a:t>
            </a:r>
            <a:r>
              <a:rPr lang="de-DE" dirty="0" err="1"/>
              <a:t>ota</a:t>
            </a:r>
            <a:r>
              <a:rPr lang="de-DE" dirty="0"/>
              <a:t> </a:t>
            </a:r>
            <a:r>
              <a:rPr lang="de-DE" dirty="0" err="1"/>
              <a:t>vernatet</a:t>
            </a:r>
            <a:r>
              <a:rPr lang="de-DE" dirty="0"/>
              <a:t> </a:t>
            </a:r>
            <a:r>
              <a:rPr lang="de-DE" dirty="0" err="1"/>
              <a:t>ulluptatem</a:t>
            </a:r>
            <a:r>
              <a:rPr lang="de-DE" dirty="0"/>
              <a:t> </a:t>
            </a:r>
            <a:r>
              <a:rPr lang="de-DE" dirty="0" err="1"/>
              <a:t>nima</a:t>
            </a:r>
            <a:r>
              <a:rPr lang="de-DE" dirty="0"/>
              <a:t> </a:t>
            </a:r>
            <a:r>
              <a:rPr lang="de-DE" dirty="0" err="1"/>
              <a:t>eiciisquo</a:t>
            </a:r>
            <a:r>
              <a:rPr lang="de-DE" dirty="0"/>
              <a:t> </a:t>
            </a:r>
            <a:r>
              <a:rPr lang="de-DE" dirty="0" err="1"/>
              <a:t>tendi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alis</a:t>
            </a:r>
            <a:r>
              <a:rPr lang="de-DE" dirty="0"/>
              <a:t> </a:t>
            </a:r>
            <a:r>
              <a:rPr lang="de-DE" dirty="0" err="1"/>
              <a:t>comnias</a:t>
            </a:r>
            <a:r>
              <a:rPr lang="de-DE" dirty="0"/>
              <a:t> </a:t>
            </a:r>
            <a:r>
              <a:rPr lang="de-DE" dirty="0" err="1"/>
              <a:t>restium</a:t>
            </a:r>
            <a:r>
              <a:rPr lang="de-DE" dirty="0"/>
              <a:t> am et at </a:t>
            </a:r>
            <a:r>
              <a:rPr lang="de-DE" dirty="0" err="1"/>
              <a:t>fugit</a:t>
            </a:r>
            <a:r>
              <a:rPr lang="de-DE" dirty="0"/>
              <a:t> </a:t>
            </a:r>
            <a:r>
              <a:rPr lang="de-DE" dirty="0" err="1"/>
              <a:t>fugitia</a:t>
            </a:r>
            <a:r>
              <a:rPr lang="de-DE" dirty="0"/>
              <a:t>.</a:t>
            </a:r>
          </a:p>
          <a:p>
            <a:r>
              <a:rPr lang="de-DE" dirty="0" err="1"/>
              <a:t>Ugitatum</a:t>
            </a:r>
            <a:r>
              <a:rPr lang="de-DE" dirty="0"/>
              <a:t> </a:t>
            </a:r>
            <a:r>
              <a:rPr lang="de-DE" dirty="0" err="1"/>
              <a:t>repudae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poritatur</a:t>
            </a:r>
            <a:r>
              <a:rPr lang="de-DE" dirty="0"/>
              <a:t>?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lorit</a:t>
            </a:r>
            <a:r>
              <a:rPr lang="de-DE" dirty="0"/>
              <a:t> </a:t>
            </a:r>
            <a:r>
              <a:rPr lang="de-DE" dirty="0" err="1"/>
              <a:t>reresciet</a:t>
            </a:r>
            <a:r>
              <a:rPr lang="de-DE" dirty="0"/>
              <a:t> </a:t>
            </a:r>
            <a:r>
              <a:rPr lang="de-DE" dirty="0" err="1"/>
              <a:t>harcien</a:t>
            </a:r>
            <a:r>
              <a:rPr lang="de-DE" dirty="0"/>
              <a:t> </a:t>
            </a:r>
            <a:r>
              <a:rPr lang="de-DE" dirty="0" err="1"/>
              <a:t>empore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verem</a:t>
            </a:r>
            <a:r>
              <a:rPr lang="de-DE" dirty="0"/>
              <a:t> laut </a:t>
            </a:r>
            <a:r>
              <a:rPr lang="de-DE" dirty="0" err="1"/>
              <a:t>dus</a:t>
            </a:r>
            <a:r>
              <a:rPr lang="de-DE" dirty="0"/>
              <a:t> </a:t>
            </a:r>
            <a:r>
              <a:rPr lang="de-DE" dirty="0" err="1"/>
              <a:t>venet</a:t>
            </a:r>
            <a:r>
              <a:rPr lang="de-DE" dirty="0"/>
              <a:t>.</a:t>
            </a:r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DBCDF2FA-F21F-0E32-5ACF-99AD2DAF9C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2288" y="1014343"/>
            <a:ext cx="11152187" cy="57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900" b="1" i="0"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Hier ist Platz für eine längere </a:t>
            </a:r>
            <a:r>
              <a:rPr lang="de-DE" dirty="0" err="1"/>
              <a:t>Subline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die über mehrere Zeilen laufen kann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20E26E12-B6F1-C261-37C9-FA952F90C0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2288" y="2226661"/>
            <a:ext cx="3135312" cy="27849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900" b="1" i="0">
                <a:solidFill>
                  <a:srgbClr val="FF0350"/>
                </a:solidFill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Zwischentitel</a:t>
            </a:r>
          </a:p>
        </p:txBody>
      </p:sp>
      <p:sp>
        <p:nvSpPr>
          <p:cNvPr id="17" name="Textplatzhalter 12">
            <a:extLst>
              <a:ext uri="{FF2B5EF4-FFF2-40B4-BE49-F238E27FC236}">
                <a16:creationId xmlns:a16="http://schemas.microsoft.com/office/drawing/2014/main" id="{3C7D79E7-811B-8D6D-7BE4-E553414CDF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64000" y="2226661"/>
            <a:ext cx="3135312" cy="27849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900" b="1" i="0">
                <a:solidFill>
                  <a:srgbClr val="FF0350"/>
                </a:solidFill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Zwischentitel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48DF9CD5-36B7-8C47-6866-1C8B07339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630" y="6094814"/>
            <a:ext cx="1138283" cy="485035"/>
          </a:xfrm>
          <a:prstGeom prst="rect">
            <a:avLst/>
          </a:prstGeom>
        </p:spPr>
      </p:pic>
      <p:sp>
        <p:nvSpPr>
          <p:cNvPr id="8" name="Bildplatzhalter 7">
            <a:extLst>
              <a:ext uri="{FF2B5EF4-FFF2-40B4-BE49-F238E27FC236}">
                <a16:creationId xmlns:a16="http://schemas.microsoft.com/office/drawing/2014/main" id="{109281A9-4063-DE3E-F644-AD99E38B946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2812" y="2226661"/>
            <a:ext cx="3135975" cy="361687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39979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dreispaltig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6026DC-7EE9-4830-55AA-9C50CC34E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86000"/>
            <a:ext cx="11173880" cy="470930"/>
          </a:xfrm>
        </p:spPr>
        <p:txBody>
          <a:bodyPr/>
          <a:lstStyle/>
          <a:p>
            <a:r>
              <a:rPr lang="de-DE" dirty="0"/>
              <a:t>HIER STEHT DIE HEADLINE DER PRÄSENTATION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3AE805-6D65-4114-8FCA-F5CF39BE3E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66390" y="4131888"/>
            <a:ext cx="2880000" cy="177726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900" b="1" i="0"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EIN WICHTIGER ERSTER PUNKT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7D1E8A-768D-86F5-4A13-21DB4C8B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179A-B070-2345-9012-F724A12ED0B8}" type="datetime1">
              <a:rPr lang="de-DE" smtClean="0"/>
              <a:t>22.05.2024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6FE092-80A5-A30D-64DE-595403F8C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Präsentationsthema – Prof. Dr. Max Mustermann – © Copyright bei Bedarf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72D9C6-69B2-F4A8-3A96-BF69A8DFA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26B7-277D-9A4C-B688-B29A8E2DA4AB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ED443C-73AA-DC80-E929-0D7392A6851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668940" y="4131888"/>
            <a:ext cx="2880000" cy="177726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900" b="1" i="0"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EIN WICHTIGER ZWEITER PUNKT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A8B825D5-B642-3B8D-E28B-91EDAEC436D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856365" y="4131888"/>
            <a:ext cx="2880000" cy="177726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900" b="1" i="0"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EIN WICHTIGER DRITTER PUNKT</a:t>
            </a:r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DBCDF2FA-F21F-0E32-5ACF-99AD2DAF9C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2288" y="1014343"/>
            <a:ext cx="11152187" cy="57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900" b="1" i="0"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Hier ist Platz für eine längere </a:t>
            </a:r>
            <a:r>
              <a:rPr lang="de-DE" dirty="0" err="1"/>
              <a:t>Subline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die über mehrere Zeilen laufen kann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3B7F7E08-AB44-F126-2175-A9471B00CC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6390" y="2352729"/>
            <a:ext cx="2880000" cy="1423059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133D111E-101A-64A7-EAA2-13E1B0BAAB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8940" y="2352729"/>
            <a:ext cx="2880000" cy="1423059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E9E226D8-E391-51CB-D65E-45EF1E5FED7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45610" y="2352729"/>
            <a:ext cx="2880000" cy="1423059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49F33F5B-CC8E-17B7-26AB-3C5DFAAC717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630" y="6094814"/>
            <a:ext cx="1138283" cy="48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44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Titel Bild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D0C1D6E-12A3-274D-71B8-55E767D2D2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BC5E7541-CC82-39D4-4C0E-87EACE891A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471DD8F-C55E-5878-814B-A4DF5ED83C4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92" y="201231"/>
            <a:ext cx="2117948" cy="70937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2CF72C88-8EB1-F7AD-7410-D1E43DA62B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000" y="1872000"/>
            <a:ext cx="9512410" cy="2213897"/>
          </a:xfrm>
        </p:spPr>
        <p:txBody>
          <a:bodyPr anchor="b">
            <a:noAutofit/>
          </a:bodyPr>
          <a:lstStyle>
            <a:lvl1pPr algn="l">
              <a:defRPr sz="4200" b="1" i="0" spc="0">
                <a:solidFill>
                  <a:schemeClr val="bg1"/>
                </a:solidFill>
                <a:latin typeface="TWK Everett" panose="020B0204000000000000" pitchFamily="34" charset="77"/>
                <a:cs typeface="TWK Everett" panose="020B0204000000000000" pitchFamily="34" charset="77"/>
              </a:defRPr>
            </a:lvl1pPr>
          </a:lstStyle>
          <a:p>
            <a:r>
              <a:rPr lang="de-DE" dirty="0"/>
              <a:t>HIER STEHT DIE HEADLINE</a:t>
            </a:r>
            <a:br>
              <a:rPr lang="de-DE" dirty="0"/>
            </a:br>
            <a:r>
              <a:rPr lang="de-DE" dirty="0"/>
              <a:t>DER PRÄSENTATION</a:t>
            </a:r>
            <a:br>
              <a:rPr lang="de-DE" dirty="0"/>
            </a:br>
            <a:r>
              <a:rPr lang="de-DE" dirty="0"/>
              <a:t>ÜBER MEHRERE ZEILEN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C29532B9-3E19-4542-7AE8-937A0ED7EE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4261992"/>
            <a:ext cx="9144000" cy="16557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900" b="1" i="0">
                <a:solidFill>
                  <a:schemeClr val="bg1"/>
                </a:solidFill>
                <a:latin typeface="TWK Everett" panose="020B0204000000000000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eine optionale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die auch zweizeilig sein kann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452A204F-68C2-0D0C-E7C0-BFE5869E6A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000" y="6125599"/>
            <a:ext cx="4967287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50" b="1" i="0">
                <a:solidFill>
                  <a:schemeClr val="bg1"/>
                </a:solidFill>
                <a:latin typeface="TWK Everett" panose="020B0204000000000000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PROF. DR. MAX MUSTERMANN – AUGSBURG </a:t>
            </a:r>
            <a:fld id="{AFC454A6-2401-A841-9727-E16F844A9E99}" type="datetime1">
              <a:rPr lang="de-DE" smtClean="0"/>
              <a:t>11.12.23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6417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dreispaltig Icon 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6026DC-7EE9-4830-55AA-9C50CC34E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86000"/>
            <a:ext cx="11173880" cy="470930"/>
          </a:xfrm>
        </p:spPr>
        <p:txBody>
          <a:bodyPr/>
          <a:lstStyle/>
          <a:p>
            <a:r>
              <a:rPr lang="de-DE" dirty="0"/>
              <a:t>HIER STEHT DIE HEADLINE DER PRÄSENTATION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3AE805-6D65-4114-8FCA-F5CF39BE3E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66390" y="4131888"/>
            <a:ext cx="2880000" cy="177726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900" b="1" i="0"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EIN WICHTIGER ERSTER PUNKT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7D1E8A-768D-86F5-4A13-21DB4C8B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7E17-6AA2-FC4E-8BB1-21C1AE2B5D98}" type="datetime1">
              <a:rPr lang="de-DE" smtClean="0"/>
              <a:t>22.05.2024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6FE092-80A5-A30D-64DE-595403F8C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Präsentationsthema – Prof. Dr. Max Mustermann – © Copyright bei Bedarf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72D9C6-69B2-F4A8-3A96-BF69A8DFA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26B7-277D-9A4C-B688-B29A8E2DA4AB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ED443C-73AA-DC80-E929-0D7392A6851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668940" y="4131888"/>
            <a:ext cx="2880000" cy="177726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900" b="1" i="0"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EIN WICHTIGER ZWEITER PUNKT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A8B825D5-B642-3B8D-E28B-91EDAEC436D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856365" y="4131888"/>
            <a:ext cx="2880000" cy="177726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900" b="1" i="0"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EIN WICHTIGER DRITTER PUNKT</a:t>
            </a:r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DBCDF2FA-F21F-0E32-5ACF-99AD2DAF9C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2288" y="1014343"/>
            <a:ext cx="11152187" cy="57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900" b="1" i="0"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Hier ist Platz für eine längere </a:t>
            </a:r>
            <a:r>
              <a:rPr lang="de-DE" dirty="0" err="1"/>
              <a:t>Subline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die über mehrere Zeilen laufen kann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E69AEB3F-F6E1-209D-359A-338A096BC0E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66390" y="2335788"/>
            <a:ext cx="2880000" cy="1440000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D108ECCC-16F7-1C33-AE29-3743C642D0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68940" y="2335788"/>
            <a:ext cx="2880000" cy="1440000"/>
          </a:xfrm>
        </p:spPr>
        <p:txBody>
          <a:bodyPr/>
          <a:lstStyle/>
          <a:p>
            <a:endParaRPr lang="de-DE"/>
          </a:p>
        </p:txBody>
      </p:sp>
      <p:sp>
        <p:nvSpPr>
          <p:cNvPr id="12" name="Bildplatzhalter 7">
            <a:extLst>
              <a:ext uri="{FF2B5EF4-FFF2-40B4-BE49-F238E27FC236}">
                <a16:creationId xmlns:a16="http://schemas.microsoft.com/office/drawing/2014/main" id="{4C3AF037-7118-9DE7-A132-0CFB7F04DE6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845610" y="2336400"/>
            <a:ext cx="2880000" cy="1440000"/>
          </a:xfrm>
        </p:spPr>
        <p:txBody>
          <a:bodyPr/>
          <a:lstStyle/>
          <a:p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B1295BF-85E3-B515-9FEA-C8DFE30F7C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630" y="6094814"/>
            <a:ext cx="1138283" cy="48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602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dreispaltig Zah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6026DC-7EE9-4830-55AA-9C50CC34E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86000"/>
            <a:ext cx="11173880" cy="470930"/>
          </a:xfrm>
        </p:spPr>
        <p:txBody>
          <a:bodyPr/>
          <a:lstStyle/>
          <a:p>
            <a:r>
              <a:rPr lang="de-DE" dirty="0"/>
              <a:t>HIER STEHT DIE HEADLINE DER PRÄSENTATION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3AE805-6D65-4114-8FCA-F5CF39BE3E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66390" y="4131888"/>
            <a:ext cx="2880000" cy="32177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900" b="1" i="0"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PROFESSOR*INNEN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7D1E8A-768D-86F5-4A13-21DB4C8B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9342-A28B-4847-A96A-3415CDAAC591}" type="datetime1">
              <a:rPr lang="de-DE" smtClean="0"/>
              <a:t>22.05.2024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6FE092-80A5-A30D-64DE-595403F8C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Präsentationsthema – Prof. Dr. Max Mustermann – © Copyright bei Bedarf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72D9C6-69B2-F4A8-3A96-BF69A8DFA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26B7-277D-9A4C-B688-B29A8E2DA4AB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ED443C-73AA-DC80-E929-0D7392A6851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668940" y="4131888"/>
            <a:ext cx="2880000" cy="32177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900" b="1" i="0"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LEHRBEAUFTRAGTE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A8B825D5-B642-3B8D-E28B-91EDAEC436D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856365" y="4131888"/>
            <a:ext cx="2880000" cy="32177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900" b="1" i="0"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MITARBEITENDE*</a:t>
            </a:r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DBCDF2FA-F21F-0E32-5ACF-99AD2DAF9C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2288" y="1014343"/>
            <a:ext cx="11152187" cy="57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900" b="1" i="0"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Hier ist Platz für eine längere </a:t>
            </a:r>
            <a:r>
              <a:rPr lang="de-DE" dirty="0" err="1"/>
              <a:t>Subline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die über mehrere Zeilen laufen kann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B1295BF-85E3-B515-9FEA-C8DFE30F7C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630" y="6094814"/>
            <a:ext cx="1138283" cy="485035"/>
          </a:xfrm>
          <a:prstGeom prst="rect">
            <a:avLst/>
          </a:prstGeom>
        </p:spPr>
      </p:pic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A02780F7-944B-F10F-AA94-A613F25B9B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66850" y="2399761"/>
            <a:ext cx="2880000" cy="1439862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6400" b="1" i="0">
                <a:solidFill>
                  <a:srgbClr val="FF0350"/>
                </a:solidFill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170</a:t>
            </a:r>
          </a:p>
        </p:txBody>
      </p:sp>
      <p:sp>
        <p:nvSpPr>
          <p:cNvPr id="16" name="Textplatzhalter 13">
            <a:extLst>
              <a:ext uri="{FF2B5EF4-FFF2-40B4-BE49-F238E27FC236}">
                <a16:creationId xmlns:a16="http://schemas.microsoft.com/office/drawing/2014/main" id="{6614A4FA-B9F2-0103-2D69-55E59C280F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69200" y="2399761"/>
            <a:ext cx="2880000" cy="1439862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6400" b="1" i="0">
                <a:solidFill>
                  <a:srgbClr val="FF0350"/>
                </a:solidFill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300</a:t>
            </a:r>
          </a:p>
        </p:txBody>
      </p:sp>
      <p:sp>
        <p:nvSpPr>
          <p:cNvPr id="17" name="Textplatzhalter 13">
            <a:extLst>
              <a:ext uri="{FF2B5EF4-FFF2-40B4-BE49-F238E27FC236}">
                <a16:creationId xmlns:a16="http://schemas.microsoft.com/office/drawing/2014/main" id="{F9B0614E-EB6A-E1C6-504C-4B0D7F93BA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5200" y="2399761"/>
            <a:ext cx="2880000" cy="1439862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6400" b="1" i="0">
                <a:solidFill>
                  <a:srgbClr val="FF0350"/>
                </a:solidFill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290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EE28C124-9920-84D6-B110-3430749065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5200" y="4492986"/>
            <a:ext cx="2879725" cy="1350670"/>
          </a:xfrm>
        </p:spPr>
        <p:txBody>
          <a:bodyPr>
            <a:noAutofit/>
          </a:bodyPr>
          <a:lstStyle>
            <a:lvl1pPr marL="0" indent="0" algn="ctr">
              <a:buNone/>
              <a:defRPr sz="1150" b="0" i="0"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*Wissenschaftsstützende</a:t>
            </a:r>
            <a:br>
              <a:rPr lang="de-DE" dirty="0"/>
            </a:br>
            <a:r>
              <a:rPr lang="de-DE" dirty="0"/>
              <a:t>&amp; Mitarbeiter*innen</a:t>
            </a:r>
          </a:p>
        </p:txBody>
      </p:sp>
      <p:sp>
        <p:nvSpPr>
          <p:cNvPr id="7" name="Textplatzhalter 20">
            <a:extLst>
              <a:ext uri="{FF2B5EF4-FFF2-40B4-BE49-F238E27FC236}">
                <a16:creationId xmlns:a16="http://schemas.microsoft.com/office/drawing/2014/main" id="{16423CB7-1C2D-8441-2B2B-F2A2C1C927D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56137" y="4495252"/>
            <a:ext cx="2879725" cy="1350670"/>
          </a:xfrm>
        </p:spPr>
        <p:txBody>
          <a:bodyPr>
            <a:noAutofit/>
          </a:bodyPr>
          <a:lstStyle>
            <a:lvl1pPr marL="0" indent="0" algn="ctr">
              <a:buNone/>
              <a:defRPr sz="1150" b="0" i="0"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Text optional</a:t>
            </a:r>
          </a:p>
        </p:txBody>
      </p:sp>
      <p:sp>
        <p:nvSpPr>
          <p:cNvPr id="8" name="Textplatzhalter 20">
            <a:extLst>
              <a:ext uri="{FF2B5EF4-FFF2-40B4-BE49-F238E27FC236}">
                <a16:creationId xmlns:a16="http://schemas.microsoft.com/office/drawing/2014/main" id="{C666229E-B601-0381-BDF4-7F4CE6038C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57074" y="4492986"/>
            <a:ext cx="2879725" cy="1350670"/>
          </a:xfrm>
        </p:spPr>
        <p:txBody>
          <a:bodyPr>
            <a:noAutofit/>
          </a:bodyPr>
          <a:lstStyle>
            <a:lvl1pPr marL="0" indent="0" algn="ctr">
              <a:buNone/>
              <a:defRPr sz="1150" b="0" i="0"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Text optional</a:t>
            </a:r>
          </a:p>
        </p:txBody>
      </p:sp>
    </p:spTree>
    <p:extLst>
      <p:ext uri="{BB962C8B-B14F-4D97-AF65-F5344CB8AC3E}">
        <p14:creationId xmlns:p14="http://schemas.microsoft.com/office/powerpoint/2010/main" val="15288647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6026DC-7EE9-4830-55AA-9C50CC34E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86000"/>
            <a:ext cx="11173880" cy="470930"/>
          </a:xfrm>
        </p:spPr>
        <p:txBody>
          <a:bodyPr/>
          <a:lstStyle/>
          <a:p>
            <a:r>
              <a:rPr lang="de-DE" dirty="0"/>
              <a:t>HIER STEHT DIE HEADLINE DER PRÄSENTATION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7D1E8A-768D-86F5-4A13-21DB4C8B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5055-CC00-3645-AFEB-C2B351C39CCD}" type="datetime1">
              <a:rPr lang="de-DE" smtClean="0"/>
              <a:t>22.05.2024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6FE092-80A5-A30D-64DE-595403F8C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Präsentationsthema – Prof. Dr. Max Mustermann – © Copyright bei Bedarf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72D9C6-69B2-F4A8-3A96-BF69A8DFA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26B7-277D-9A4C-B688-B29A8E2DA4AB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DBCDF2FA-F21F-0E32-5ACF-99AD2DAF9C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2288" y="1014343"/>
            <a:ext cx="11152187" cy="57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900" b="1" i="0"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Hier ist Platz für eine längere </a:t>
            </a:r>
            <a:r>
              <a:rPr lang="de-DE" dirty="0" err="1"/>
              <a:t>Subline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die über mehrere Zeilen laufen kann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48DF9CD5-36B7-8C47-6866-1C8B07339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630" y="6094814"/>
            <a:ext cx="1138283" cy="485035"/>
          </a:xfrm>
          <a:prstGeom prst="rect">
            <a:avLst/>
          </a:prstGeom>
        </p:spPr>
      </p:pic>
      <p:sp>
        <p:nvSpPr>
          <p:cNvPr id="8" name="Bildplatzhalter 7">
            <a:extLst>
              <a:ext uri="{FF2B5EF4-FFF2-40B4-BE49-F238E27FC236}">
                <a16:creationId xmlns:a16="http://schemas.microsoft.com/office/drawing/2014/main" id="{109281A9-4063-DE3E-F644-AD99E38B946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476000" y="2226661"/>
            <a:ext cx="3240000" cy="3616870"/>
          </a:xfrm>
        </p:spPr>
        <p:txBody>
          <a:bodyPr/>
          <a:lstStyle/>
          <a:p>
            <a:endParaRPr lang="de-DE"/>
          </a:p>
        </p:txBody>
      </p:sp>
      <p:sp>
        <p:nvSpPr>
          <p:cNvPr id="7" name="Bildplatzhalter 7">
            <a:extLst>
              <a:ext uri="{FF2B5EF4-FFF2-40B4-BE49-F238E27FC236}">
                <a16:creationId xmlns:a16="http://schemas.microsoft.com/office/drawing/2014/main" id="{0A7030C9-9DFC-D5C8-FE6B-21A9E71E75A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8274" y="2226661"/>
            <a:ext cx="3240000" cy="3618000"/>
          </a:xfrm>
        </p:spPr>
        <p:txBody>
          <a:bodyPr/>
          <a:lstStyle/>
          <a:p>
            <a:endParaRPr lang="de-DE"/>
          </a:p>
        </p:txBody>
      </p:sp>
      <p:sp>
        <p:nvSpPr>
          <p:cNvPr id="9" name="Bildplatzhalter 7">
            <a:extLst>
              <a:ext uri="{FF2B5EF4-FFF2-40B4-BE49-F238E27FC236}">
                <a16:creationId xmlns:a16="http://schemas.microsoft.com/office/drawing/2014/main" id="{B0BEC071-237F-102A-2791-1B910AE981D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423726" y="2226661"/>
            <a:ext cx="3240000" cy="361687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6550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6026DC-7EE9-4830-55AA-9C50CC34E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999" y="486000"/>
            <a:ext cx="11160087" cy="470930"/>
          </a:xfrm>
        </p:spPr>
        <p:txBody>
          <a:bodyPr/>
          <a:lstStyle/>
          <a:p>
            <a:r>
              <a:rPr lang="de-DE" dirty="0"/>
              <a:t>HIER STEHT DIE HEADLINE DER PRÄSENTATION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7D1E8A-768D-86F5-4A13-21DB4C8B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27B27-D662-ED4A-9057-F2BB8C9D7E36}" type="datetime1">
              <a:rPr lang="de-DE" smtClean="0"/>
              <a:t>22.05.2024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6FE092-80A5-A30D-64DE-595403F8C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Präsentationsthema – Prof. Dr. Max Mustermann – © Copyright bei Bedarf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72D9C6-69B2-F4A8-3A96-BF69A8DFA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26B7-277D-9A4C-B688-B29A8E2DA4AB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D584644-3E13-50EE-6B36-9D069B4B08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2288" y="1014344"/>
            <a:ext cx="11159797" cy="57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900" b="1" i="0"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Hier ist Platz für eine längere </a:t>
            </a:r>
            <a:r>
              <a:rPr lang="de-DE" dirty="0" err="1"/>
              <a:t>Subline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die über mehrere Zeilen laufen kann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1D8E161-42C5-0924-207D-8DAAD819AB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630" y="6094814"/>
            <a:ext cx="1138283" cy="485035"/>
          </a:xfrm>
          <a:prstGeom prst="rect">
            <a:avLst/>
          </a:prstGeom>
        </p:spPr>
      </p:pic>
      <p:sp>
        <p:nvSpPr>
          <p:cNvPr id="8" name="Diagrammplatzhalter 7">
            <a:extLst>
              <a:ext uri="{FF2B5EF4-FFF2-40B4-BE49-F238E27FC236}">
                <a16:creationId xmlns:a16="http://schemas.microsoft.com/office/drawing/2014/main" id="{DD90BC75-C8C1-9956-ADD1-9F31FA4B7E2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980000" y="2473992"/>
            <a:ext cx="8251200" cy="3089808"/>
          </a:xfrm>
        </p:spPr>
        <p:txBody>
          <a:bodyPr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4DC7EA9-F2AF-968E-66C2-050171CE9E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2689" y="2120166"/>
            <a:ext cx="3319761" cy="353826"/>
          </a:xfrm>
        </p:spPr>
        <p:txBody>
          <a:bodyPr/>
          <a:lstStyle>
            <a:lvl1pPr marL="0" indent="0" algn="r">
              <a:buNone/>
              <a:defRPr sz="85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DE" dirty="0"/>
              <a:t>Quelle: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29610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6026DC-7EE9-4830-55AA-9C50CC34E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999" y="486000"/>
            <a:ext cx="11160087" cy="470930"/>
          </a:xfrm>
        </p:spPr>
        <p:txBody>
          <a:bodyPr/>
          <a:lstStyle/>
          <a:p>
            <a:r>
              <a:rPr lang="de-DE" dirty="0"/>
              <a:t>HIER STEHT DIE HEADLINE DER PRÄSENTATION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7D1E8A-768D-86F5-4A13-21DB4C8B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4439-23C2-C940-92BA-C0EFCA4AA242}" type="datetime1">
              <a:rPr lang="de-DE" smtClean="0"/>
              <a:t>22.05.2024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6FE092-80A5-A30D-64DE-595403F8C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Präsentationsthema – Prof. Dr. </a:t>
            </a:r>
            <a:r>
              <a:rPr lang="de-DE"/>
              <a:t>Max Mustermann – © Copyright bei Bedarf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72D9C6-69B2-F4A8-3A96-BF69A8DFA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26B7-277D-9A4C-B688-B29A8E2DA4AB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D584644-3E13-50EE-6B36-9D069B4B08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2288" y="1014344"/>
            <a:ext cx="11159797" cy="57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900" b="1" i="0">
                <a:latin typeface="TWK Everett" panose="020B0204000000000000" pitchFamily="34" charset="77"/>
              </a:defRPr>
            </a:lvl1pPr>
          </a:lstStyle>
          <a:p>
            <a:pPr lvl="0"/>
            <a:r>
              <a:rPr lang="de-DE" dirty="0"/>
              <a:t>Hier ist Platz für eine längere </a:t>
            </a:r>
            <a:r>
              <a:rPr lang="de-DE" dirty="0" err="1"/>
              <a:t>Subline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die über mehrere Zeilen laufen kann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1D8E161-42C5-0924-207D-8DAAD819AB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630" y="6094814"/>
            <a:ext cx="1138283" cy="485035"/>
          </a:xfrm>
          <a:prstGeom prst="rect">
            <a:avLst/>
          </a:prstGeom>
        </p:spPr>
      </p:pic>
      <p:sp>
        <p:nvSpPr>
          <p:cNvPr id="9" name="Tabellenplatzhalter 8">
            <a:extLst>
              <a:ext uri="{FF2B5EF4-FFF2-40B4-BE49-F238E27FC236}">
                <a16:creationId xmlns:a16="http://schemas.microsoft.com/office/drawing/2014/main" id="{2E00A79D-64EC-4AA7-A19D-4A4ADF56A489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980000" y="2134800"/>
            <a:ext cx="8251200" cy="3430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5243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Titel Bild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D0C1D6E-12A3-274D-71B8-55E767D2D2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BC5E7541-CC82-39D4-4C0E-87EACE891A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471DD8F-C55E-5878-814B-A4DF5ED83C4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92" y="201231"/>
            <a:ext cx="2117948" cy="70937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2CF72C88-8EB1-F7AD-7410-D1E43DA62B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000" y="1872000"/>
            <a:ext cx="9512410" cy="2213897"/>
          </a:xfrm>
        </p:spPr>
        <p:txBody>
          <a:bodyPr anchor="b">
            <a:noAutofit/>
          </a:bodyPr>
          <a:lstStyle>
            <a:lvl1pPr algn="l">
              <a:defRPr sz="4200" b="1" i="0" spc="0">
                <a:solidFill>
                  <a:schemeClr val="bg1"/>
                </a:solidFill>
                <a:latin typeface="TWK Everett" panose="020B0204000000000000" pitchFamily="34" charset="77"/>
                <a:cs typeface="TWK Everett" panose="020B0204000000000000" pitchFamily="34" charset="77"/>
              </a:defRPr>
            </a:lvl1pPr>
          </a:lstStyle>
          <a:p>
            <a:r>
              <a:rPr lang="de-DE" dirty="0"/>
              <a:t>HIER STEHT DIE HEADLINE</a:t>
            </a:r>
            <a:br>
              <a:rPr lang="de-DE" dirty="0"/>
            </a:br>
            <a:r>
              <a:rPr lang="de-DE" dirty="0"/>
              <a:t>DER PRÄSENTATION</a:t>
            </a:r>
            <a:br>
              <a:rPr lang="de-DE" dirty="0"/>
            </a:br>
            <a:r>
              <a:rPr lang="de-DE" dirty="0"/>
              <a:t>ÜBER MEHRERE ZEILEN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C29532B9-3E19-4542-7AE8-937A0ED7EE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4261992"/>
            <a:ext cx="9144000" cy="16557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900" b="1" i="0">
                <a:solidFill>
                  <a:schemeClr val="bg1"/>
                </a:solidFill>
                <a:latin typeface="TWK Everett" panose="020B0204000000000000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eine optionale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die auch zweizeilig sein kann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452A204F-68C2-0D0C-E7C0-BFE5869E6A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000" y="6125599"/>
            <a:ext cx="4967287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50" b="1" i="0">
                <a:solidFill>
                  <a:schemeClr val="bg1"/>
                </a:solidFill>
                <a:latin typeface="TWK Everett" panose="020B0204000000000000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PROF. DR. MAX MUSTERMANN – AUGSBURG </a:t>
            </a:r>
            <a:fld id="{63BE9A63-8E47-2343-8EEF-EA294913019C}" type="datetime1">
              <a:rPr lang="de-DE" smtClean="0"/>
              <a:t>11.12.23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876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Titel Bild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D0C1D6E-12A3-274D-71B8-55E767D2D2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BC5E7541-CC82-39D4-4C0E-87EACE891A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471DD8F-C55E-5878-814B-A4DF5ED83C4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92" y="201231"/>
            <a:ext cx="2117948" cy="70937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2CF72C88-8EB1-F7AD-7410-D1E43DA62B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000" y="1872000"/>
            <a:ext cx="9512410" cy="2213897"/>
          </a:xfrm>
        </p:spPr>
        <p:txBody>
          <a:bodyPr anchor="b">
            <a:noAutofit/>
          </a:bodyPr>
          <a:lstStyle>
            <a:lvl1pPr algn="l">
              <a:defRPr sz="4200" b="1" i="0" spc="0">
                <a:solidFill>
                  <a:schemeClr val="bg1"/>
                </a:solidFill>
                <a:latin typeface="TWK Everett" panose="020B0204000000000000" pitchFamily="34" charset="77"/>
                <a:cs typeface="TWK Everett" panose="020B0204000000000000" pitchFamily="34" charset="77"/>
              </a:defRPr>
            </a:lvl1pPr>
          </a:lstStyle>
          <a:p>
            <a:r>
              <a:rPr lang="de-DE" dirty="0"/>
              <a:t>HIER STEHT DIE HEADLINE</a:t>
            </a:r>
            <a:br>
              <a:rPr lang="de-DE" dirty="0"/>
            </a:br>
            <a:r>
              <a:rPr lang="de-DE" dirty="0"/>
              <a:t>DER PRÄSENTATION</a:t>
            </a:r>
            <a:br>
              <a:rPr lang="de-DE" dirty="0"/>
            </a:br>
            <a:r>
              <a:rPr lang="de-DE" dirty="0"/>
              <a:t>ÜBER MEHRERE ZEILEN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C29532B9-3E19-4542-7AE8-937A0ED7EE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4261992"/>
            <a:ext cx="9144000" cy="16557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900" b="1" i="0">
                <a:solidFill>
                  <a:schemeClr val="bg1"/>
                </a:solidFill>
                <a:latin typeface="TWK Everett" panose="020B0204000000000000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eine optionale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die auch zweizeilig sein kann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452A204F-68C2-0D0C-E7C0-BFE5869E6A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000" y="6125599"/>
            <a:ext cx="4967287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50" b="1" i="0">
                <a:solidFill>
                  <a:schemeClr val="bg1"/>
                </a:solidFill>
                <a:latin typeface="TWK Everett" panose="020B0204000000000000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PROF. DR. MAX MUSTERMANN – AUGSBURG </a:t>
            </a:r>
            <a:fld id="{B4406210-1700-C54B-B023-463DAC651CA5}" type="datetime1">
              <a:rPr lang="de-DE" smtClean="0"/>
              <a:t>11.12.23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5609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Titel Bild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D0C1D6E-12A3-274D-71B8-55E767D2D2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BC5E7541-CC82-39D4-4C0E-87EACE891A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471DD8F-C55E-5878-814B-A4DF5ED83C4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92" y="201231"/>
            <a:ext cx="2117948" cy="70937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2CF72C88-8EB1-F7AD-7410-D1E43DA62B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000" y="1872000"/>
            <a:ext cx="9512410" cy="2213897"/>
          </a:xfrm>
        </p:spPr>
        <p:txBody>
          <a:bodyPr anchor="b">
            <a:noAutofit/>
          </a:bodyPr>
          <a:lstStyle>
            <a:lvl1pPr algn="l">
              <a:defRPr sz="4200" b="1" i="0" spc="0">
                <a:solidFill>
                  <a:schemeClr val="bg1"/>
                </a:solidFill>
                <a:latin typeface="TWK Everett" panose="020B0204000000000000" pitchFamily="34" charset="77"/>
                <a:cs typeface="TWK Everett" panose="020B0204000000000000" pitchFamily="34" charset="77"/>
              </a:defRPr>
            </a:lvl1pPr>
          </a:lstStyle>
          <a:p>
            <a:r>
              <a:rPr lang="de-DE" dirty="0"/>
              <a:t>HIER STEHT DIE HEADLINE</a:t>
            </a:r>
            <a:br>
              <a:rPr lang="de-DE" dirty="0"/>
            </a:br>
            <a:r>
              <a:rPr lang="de-DE" dirty="0"/>
              <a:t>DER PRÄSENTATION</a:t>
            </a:r>
            <a:br>
              <a:rPr lang="de-DE" dirty="0"/>
            </a:br>
            <a:r>
              <a:rPr lang="de-DE" dirty="0"/>
              <a:t>ÜBER MEHRERE ZEILEN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C29532B9-3E19-4542-7AE8-937A0ED7EE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4261992"/>
            <a:ext cx="9144000" cy="16557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900" b="1" i="0">
                <a:solidFill>
                  <a:schemeClr val="bg1"/>
                </a:solidFill>
                <a:latin typeface="TWK Everett" panose="020B0204000000000000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eine optionale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die auch zweizeilig sein kann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452A204F-68C2-0D0C-E7C0-BFE5869E6A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000" y="6125599"/>
            <a:ext cx="4967287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50" b="1" i="0">
                <a:solidFill>
                  <a:schemeClr val="bg1"/>
                </a:solidFill>
                <a:latin typeface="TWK Everett" panose="020B0204000000000000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PROF. DR. MAX MUSTERMANN – AUGSBURG </a:t>
            </a:r>
            <a:fld id="{28783ADC-BD4C-7F4B-9029-6528D9853113}" type="datetime1">
              <a:rPr lang="de-DE" smtClean="0"/>
              <a:t>11.12.23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6453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Titel Bild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D0C1D6E-12A3-274D-71B8-55E767D2D2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BC5E7541-CC82-39D4-4C0E-87EACE891A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471DD8F-C55E-5878-814B-A4DF5ED83C4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92" y="201231"/>
            <a:ext cx="2117948" cy="70937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2CF72C88-8EB1-F7AD-7410-D1E43DA62B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000" y="1872000"/>
            <a:ext cx="9512410" cy="2213897"/>
          </a:xfrm>
        </p:spPr>
        <p:txBody>
          <a:bodyPr anchor="b">
            <a:noAutofit/>
          </a:bodyPr>
          <a:lstStyle>
            <a:lvl1pPr algn="l">
              <a:defRPr sz="4200" b="1" i="0" spc="0">
                <a:solidFill>
                  <a:schemeClr val="bg1"/>
                </a:solidFill>
                <a:latin typeface="TWK Everett" panose="020B0204000000000000" pitchFamily="34" charset="77"/>
                <a:cs typeface="TWK Everett" panose="020B0204000000000000" pitchFamily="34" charset="77"/>
              </a:defRPr>
            </a:lvl1pPr>
          </a:lstStyle>
          <a:p>
            <a:r>
              <a:rPr lang="de-DE" dirty="0"/>
              <a:t>HIER STEHT DIE HEADLINE</a:t>
            </a:r>
            <a:br>
              <a:rPr lang="de-DE" dirty="0"/>
            </a:br>
            <a:r>
              <a:rPr lang="de-DE" dirty="0"/>
              <a:t>DER PRÄSENTATION</a:t>
            </a:r>
            <a:br>
              <a:rPr lang="de-DE" dirty="0"/>
            </a:br>
            <a:r>
              <a:rPr lang="de-DE" dirty="0"/>
              <a:t>ÜBER MEHRERE ZEILEN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C29532B9-3E19-4542-7AE8-937A0ED7EE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4261992"/>
            <a:ext cx="9144000" cy="16557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900" b="1" i="0">
                <a:solidFill>
                  <a:schemeClr val="bg1"/>
                </a:solidFill>
                <a:latin typeface="TWK Everett" panose="020B0204000000000000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eine optionale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die auch zweizeilig sein kann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452A204F-68C2-0D0C-E7C0-BFE5869E6A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000" y="6125599"/>
            <a:ext cx="4967287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50" b="1" i="0">
                <a:solidFill>
                  <a:schemeClr val="bg1"/>
                </a:solidFill>
                <a:latin typeface="TWK Everett" panose="020B0204000000000000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PROF. DR. MAX MUSTERMANN – AUGSBURG </a:t>
            </a:r>
            <a:fld id="{C7989FF4-2592-A349-A9BA-88735673B6FA}" type="datetime1">
              <a:rPr lang="de-DE" smtClean="0"/>
              <a:t>11.12.23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9912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 Titel rot weißesBa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Logo, Symbol, Grafiken, Schrift enthält.&#10;&#10;Automatisch generierte Beschreibung">
            <a:extLst>
              <a:ext uri="{FF2B5EF4-FFF2-40B4-BE49-F238E27FC236}">
                <a16:creationId xmlns:a16="http://schemas.microsoft.com/office/drawing/2014/main" id="{F1943717-1C0E-907C-A8DF-EF5931CF93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867F92D-528D-9E8F-3351-829FA057E0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92" y="201231"/>
            <a:ext cx="2117948" cy="709375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E064B7B9-C5F1-6DAB-2AC4-43E1611631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000" y="1872000"/>
            <a:ext cx="9512410" cy="2213897"/>
          </a:xfrm>
        </p:spPr>
        <p:txBody>
          <a:bodyPr anchor="b">
            <a:noAutofit/>
          </a:bodyPr>
          <a:lstStyle>
            <a:lvl1pPr algn="l">
              <a:defRPr sz="4200" b="1" i="0" spc="0">
                <a:solidFill>
                  <a:schemeClr val="tx1"/>
                </a:solidFill>
                <a:latin typeface="TWK Everett" panose="020B0204000000000000" pitchFamily="34" charset="77"/>
                <a:cs typeface="TWK Everett" panose="020B0204000000000000" pitchFamily="34" charset="77"/>
              </a:defRPr>
            </a:lvl1pPr>
          </a:lstStyle>
          <a:p>
            <a:r>
              <a:rPr lang="de-DE" dirty="0"/>
              <a:t>HIER STEHT DIE HEADLINE</a:t>
            </a:r>
            <a:br>
              <a:rPr lang="de-DE" dirty="0"/>
            </a:br>
            <a:r>
              <a:rPr lang="de-DE" dirty="0"/>
              <a:t>DER PRÄSENTATION</a:t>
            </a:r>
            <a:br>
              <a:rPr lang="de-DE" dirty="0"/>
            </a:br>
            <a:r>
              <a:rPr lang="de-DE" dirty="0"/>
              <a:t>ÜBER MEHRERE ZEILEN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105CCB6F-B08D-C314-F530-BF8C295BC3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4261992"/>
            <a:ext cx="9144000" cy="16557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900" b="1" i="0">
                <a:solidFill>
                  <a:schemeClr val="tx1"/>
                </a:solidFill>
                <a:latin typeface="TWK Everett" panose="020B0204000000000000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eine optionale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die auch zweizeilig sein kann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9D253CE-26BA-2283-F9ED-B052BF2B27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000" y="6125599"/>
            <a:ext cx="4967287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50" b="1" i="0">
                <a:solidFill>
                  <a:schemeClr val="tx1"/>
                </a:solidFill>
                <a:latin typeface="TWK Everett" panose="020B0204000000000000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PROF. DR. MAX MUSTERMANN – AUGSBURG </a:t>
            </a:r>
            <a:fld id="{8CA40E37-71F5-104C-BFA7-7EAD054EF3D0}" type="datetime1">
              <a:rPr lang="de-DE" smtClean="0"/>
              <a:t>11.12.23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6873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21" Type="http://schemas.openxmlformats.org/officeDocument/2006/relationships/image" Target="../media/image19.png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25C3716-77A4-7282-AA42-ACF920E18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486000"/>
            <a:ext cx="11173880" cy="101355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de-DE" dirty="0"/>
              <a:t>HIER STEHT DIE HEADLINE</a:t>
            </a:r>
            <a:br>
              <a:rPr lang="de-DE" dirty="0"/>
            </a:br>
            <a:r>
              <a:rPr lang="de-DE" dirty="0"/>
              <a:t>DER PRÄSENTATION ÜBER</a:t>
            </a:r>
            <a:br>
              <a:rPr lang="de-DE" dirty="0"/>
            </a:br>
            <a:r>
              <a:rPr lang="de-DE" dirty="0"/>
              <a:t>MEHRERE ZEILEN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A89816-6C37-1734-8203-E9BC88BF3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000" y="2389703"/>
            <a:ext cx="11151846" cy="38313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Zweite Ebene </a:t>
            </a:r>
            <a:r>
              <a:rPr lang="de-DE" dirty="0" err="1"/>
              <a:t>kfhxgbhfbcxn</a:t>
            </a:r>
            <a:br>
              <a:rPr lang="de-DE" dirty="0"/>
            </a:br>
            <a:r>
              <a:rPr lang="de-DE" dirty="0" err="1"/>
              <a:t>h,dfjxbvhkxbvgkuv</a:t>
            </a:r>
            <a:endParaRPr lang="de-DE" dirty="0"/>
          </a:p>
          <a:p>
            <a:pPr lvl="2"/>
            <a:r>
              <a:rPr lang="de-DE" dirty="0"/>
              <a:t>Dritte </a:t>
            </a:r>
            <a:r>
              <a:rPr lang="de-DE" dirty="0" err="1"/>
              <a:t>Ebenejhkhfxdvzhx</a:t>
            </a:r>
            <a:br>
              <a:rPr lang="de-DE" dirty="0"/>
            </a:br>
            <a:r>
              <a:rPr lang="de-DE" dirty="0" err="1"/>
              <a:t>kfdlxjvnhlgxvbhilfxgbhu</a:t>
            </a:r>
            <a:endParaRPr lang="de-DE" dirty="0"/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0CE3B0FC-0640-B13A-E5C1-277EE33F1C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58367" y="6406506"/>
            <a:ext cx="1823720" cy="2056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50" b="0" i="0">
                <a:solidFill>
                  <a:srgbClr val="FF0350"/>
                </a:solidFill>
                <a:latin typeface="TWK Everett" panose="020B0204000000000000" pitchFamily="34" charset="77"/>
              </a:defRPr>
            </a:lvl1pPr>
          </a:lstStyle>
          <a:p>
            <a:fld id="{5A479758-CA72-C841-BA1E-2CDE7F9A4B62}" type="datetime1">
              <a:rPr lang="de-DE" smtClean="0"/>
              <a:t>22.05.2024</a:t>
            </a:fld>
            <a:endParaRPr lang="de-DE" dirty="0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0EF7EFCF-A013-BD72-A918-FC1AEDB6C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8472" y="6406506"/>
            <a:ext cx="4114800" cy="2056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 b="1" i="0">
                <a:solidFill>
                  <a:srgbClr val="FF0350"/>
                </a:solidFill>
                <a:latin typeface="TWK Everett" panose="020B0204000000000000" pitchFamily="34" charset="77"/>
              </a:defRPr>
            </a:lvl1pPr>
          </a:lstStyle>
          <a:p>
            <a:r>
              <a:rPr lang="de-DE"/>
              <a:t>Präsentationsthema – Prof. Dr. Max Mustermann – © Copyright bei Bedarf</a:t>
            </a:r>
            <a:endParaRPr lang="de-DE" dirty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FA70902E-3EFD-158D-9A13-5DA5CF94D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7604" y="6408969"/>
            <a:ext cx="441960" cy="2056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 b="0" i="0">
                <a:solidFill>
                  <a:srgbClr val="FF0350"/>
                </a:solidFill>
                <a:latin typeface="TWK Everett" panose="020B0204000000000000" pitchFamily="34" charset="77"/>
              </a:defRPr>
            </a:lvl1pPr>
          </a:lstStyle>
          <a:p>
            <a:fld id="{D62B26B7-277D-9A4C-B688-B29A8E2DA4A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86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1" r:id="rId3"/>
    <p:sldLayoutId id="2147483736" r:id="rId4"/>
    <p:sldLayoutId id="2147483739" r:id="rId5"/>
    <p:sldLayoutId id="2147483740" r:id="rId6"/>
    <p:sldLayoutId id="2147483742" r:id="rId7"/>
    <p:sldLayoutId id="2147483741" r:id="rId8"/>
    <p:sldLayoutId id="2147483691" r:id="rId9"/>
    <p:sldLayoutId id="2147483693" r:id="rId10"/>
    <p:sldLayoutId id="2147483692" r:id="rId11"/>
    <p:sldLayoutId id="2147483694" r:id="rId12"/>
    <p:sldLayoutId id="2147483695" r:id="rId13"/>
    <p:sldLayoutId id="2147483696" r:id="rId14"/>
    <p:sldLayoutId id="2147483712" r:id="rId15"/>
    <p:sldLayoutId id="2147483735" r:id="rId16"/>
    <p:sldLayoutId id="2147483731" r:id="rId17"/>
    <p:sldLayoutId id="2147483759" r:id="rId18"/>
    <p:sldLayoutId id="2147483710" r:id="rId19"/>
    <p:sldLayoutId id="2147483755" r:id="rId20"/>
    <p:sldLayoutId id="2147483757" r:id="rId21"/>
    <p:sldLayoutId id="2147483711" r:id="rId22"/>
    <p:sldLayoutId id="2147483709" r:id="rId23"/>
    <p:sldLayoutId id="2147483754" r:id="rId24"/>
    <p:sldLayoutId id="2147483753" r:id="rId2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 cap="all" baseline="0">
          <a:solidFill>
            <a:srgbClr val="FF0350"/>
          </a:solidFill>
          <a:latin typeface="TWK Everett" panose="020B0204000000000000" pitchFamily="34" charset="77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20000"/>
        </a:lnSpc>
        <a:spcBef>
          <a:spcPts val="0"/>
        </a:spcBef>
        <a:spcAft>
          <a:spcPts val="2000"/>
        </a:spcAft>
        <a:buFontTx/>
        <a:buBlip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</a:buBlip>
        <a:defRPr sz="1400" b="0" i="0" kern="1200">
          <a:solidFill>
            <a:schemeClr val="tx1"/>
          </a:solidFill>
          <a:latin typeface="TWK Everett" panose="020B0204000000000000" pitchFamily="34" charset="77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20000"/>
        </a:lnSpc>
        <a:spcBef>
          <a:spcPts val="0"/>
        </a:spcBef>
        <a:spcAft>
          <a:spcPts val="2000"/>
        </a:spcAft>
        <a:buClr>
          <a:srgbClr val="FF0350"/>
        </a:buClr>
        <a:buFontTx/>
        <a:buBlip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</a:buBlip>
        <a:defRPr sz="1400" b="0" i="0" kern="1200">
          <a:solidFill>
            <a:schemeClr val="tx1"/>
          </a:solidFill>
          <a:latin typeface="TWK Everett" panose="020B0204000000000000" pitchFamily="34" charset="77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20000"/>
        </a:lnSpc>
        <a:spcBef>
          <a:spcPts val="0"/>
        </a:spcBef>
        <a:spcAft>
          <a:spcPts val="2000"/>
        </a:spcAft>
        <a:buClr>
          <a:srgbClr val="FF0350"/>
        </a:buClr>
        <a:buFontTx/>
        <a:buBlip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</a:buBlip>
        <a:defRPr sz="1400" b="0" i="0" kern="1200">
          <a:solidFill>
            <a:schemeClr val="tx1"/>
          </a:solidFill>
          <a:latin typeface="TWK Everett" panose="020B0204000000000000" pitchFamily="34" charset="77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20000"/>
        </a:lnSpc>
        <a:spcBef>
          <a:spcPts val="0"/>
        </a:spcBef>
        <a:spcAft>
          <a:spcPts val="2000"/>
        </a:spcAft>
        <a:buClr>
          <a:srgbClr val="FF0350"/>
        </a:buClr>
        <a:buFontTx/>
        <a:buBlip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</a:buBlip>
        <a:defRPr sz="1400" b="0" i="0" kern="1200">
          <a:solidFill>
            <a:schemeClr val="tx1"/>
          </a:solidFill>
          <a:latin typeface="TWK Everett" panose="020B0204000000000000" pitchFamily="34" charset="77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20000"/>
        </a:lnSpc>
        <a:spcBef>
          <a:spcPts val="0"/>
        </a:spcBef>
        <a:spcAft>
          <a:spcPts val="2000"/>
        </a:spcAft>
        <a:buClr>
          <a:srgbClr val="FF0350"/>
        </a:buClr>
        <a:buFontTx/>
        <a:buBlip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</a:buBlip>
        <a:defRPr sz="1400" b="0" i="0" kern="1200">
          <a:solidFill>
            <a:schemeClr val="tx1"/>
          </a:solidFill>
          <a:latin typeface="TWK Everett" panose="020B0204000000000000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25C3716-77A4-7282-AA42-ACF920E18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486000"/>
            <a:ext cx="11173880" cy="101355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de-DE" dirty="0"/>
              <a:t>HIER STEHT DIE HEADLINE</a:t>
            </a:r>
            <a:br>
              <a:rPr lang="de-DE" dirty="0"/>
            </a:br>
            <a:r>
              <a:rPr lang="de-DE" dirty="0"/>
              <a:t>DER PRÄSENTATION ÜBER</a:t>
            </a:r>
            <a:br>
              <a:rPr lang="de-DE" dirty="0"/>
            </a:br>
            <a:r>
              <a:rPr lang="de-DE" dirty="0"/>
              <a:t>MEHRERE ZEILEN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A89816-6C37-1734-8203-E9BC88BF3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000" y="2389703"/>
            <a:ext cx="11151846" cy="38313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Zweite Ebene </a:t>
            </a:r>
            <a:r>
              <a:rPr lang="de-DE" dirty="0" err="1"/>
              <a:t>kfhxgbhfbcxn</a:t>
            </a:r>
            <a:br>
              <a:rPr lang="de-DE" dirty="0"/>
            </a:br>
            <a:r>
              <a:rPr lang="de-DE" dirty="0" err="1"/>
              <a:t>h,dfjxbvhkxbvgkuv</a:t>
            </a:r>
            <a:endParaRPr lang="de-DE" dirty="0"/>
          </a:p>
          <a:p>
            <a:pPr lvl="2"/>
            <a:r>
              <a:rPr lang="de-DE" dirty="0"/>
              <a:t>Dritte </a:t>
            </a:r>
            <a:r>
              <a:rPr lang="de-DE" dirty="0" err="1"/>
              <a:t>Ebenejhkhfxdvzhx</a:t>
            </a:r>
            <a:br>
              <a:rPr lang="de-DE" dirty="0"/>
            </a:br>
            <a:r>
              <a:rPr lang="de-DE" dirty="0" err="1"/>
              <a:t>kfdlxjvnhlgxvbhilfxgbhu</a:t>
            </a:r>
            <a:endParaRPr lang="de-DE" dirty="0"/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0CE3B0FC-0640-B13A-E5C1-277EE33F1C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50114" y="6406506"/>
            <a:ext cx="739708" cy="2056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50" b="0" i="0">
                <a:solidFill>
                  <a:srgbClr val="FF0350"/>
                </a:solidFill>
                <a:latin typeface="TWK Everett" panose="020B0204000000000000" pitchFamily="34" charset="77"/>
              </a:defRPr>
            </a:lvl1pPr>
          </a:lstStyle>
          <a:p>
            <a:fld id="{7CDE7AEB-1CC5-4B43-939C-BE2E7E031502}" type="datetime1">
              <a:rPr lang="de-DE" smtClean="0"/>
              <a:t>22.05.2024</a:t>
            </a:fld>
            <a:endParaRPr lang="de-DE" dirty="0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0EF7EFCF-A013-BD72-A918-FC1AEDB6C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96263" y="6406506"/>
            <a:ext cx="7894116" cy="2056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 b="1" i="0">
                <a:solidFill>
                  <a:srgbClr val="FF0350"/>
                </a:solidFill>
                <a:latin typeface="TWK Everett" panose="020B0204000000000000" pitchFamily="34" charset="77"/>
              </a:defRPr>
            </a:lvl1pPr>
          </a:lstStyle>
          <a:p>
            <a:r>
              <a:rPr lang="de-DE" dirty="0"/>
              <a:t>Präsentationsthema – Prof. Dr. Max Mustermann – © Copyright bei Bedarf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FA70902E-3EFD-158D-9A13-5DA5CF94D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1886" y="6408969"/>
            <a:ext cx="441960" cy="2056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50" b="0" i="0">
                <a:solidFill>
                  <a:srgbClr val="FF0350"/>
                </a:solidFill>
                <a:latin typeface="TWK Everett" panose="020B0204000000000000" pitchFamily="34" charset="77"/>
              </a:defRPr>
            </a:lvl1pPr>
          </a:lstStyle>
          <a:p>
            <a:fld id="{D62B26B7-277D-9A4C-B688-B29A8E2DA4A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D5C8B37-6EB8-806B-2CF3-916223338D28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630" y="6094814"/>
            <a:ext cx="1138283" cy="48503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9EB9783-0F93-5801-A8A7-B0303DAB8CF7}"/>
              </a:ext>
            </a:extLst>
          </p:cNvPr>
          <p:cNvSpPr txBox="1"/>
          <p:nvPr userDrawn="1"/>
        </p:nvSpPr>
        <p:spPr>
          <a:xfrm>
            <a:off x="11283653" y="6406506"/>
            <a:ext cx="30458" cy="1308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850" b="0" i="0" dirty="0">
                <a:solidFill>
                  <a:schemeClr val="tx2"/>
                </a:solidFill>
                <a:latin typeface="TWK Everett" panose="020B0204000000000000" pitchFamily="34" charset="77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11372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24" r:id="rId3"/>
    <p:sldLayoutId id="2147483758" r:id="rId4"/>
    <p:sldLayoutId id="2147483746" r:id="rId5"/>
    <p:sldLayoutId id="2147483747" r:id="rId6"/>
    <p:sldLayoutId id="2147483725" r:id="rId7"/>
    <p:sldLayoutId id="2147483723" r:id="rId8"/>
    <p:sldLayoutId id="2147483748" r:id="rId9"/>
    <p:sldLayoutId id="2147483749" r:id="rId10"/>
    <p:sldLayoutId id="2147483750" r:id="rId11"/>
    <p:sldLayoutId id="2147483752" r:id="rId12"/>
    <p:sldLayoutId id="2147483726" r:id="rId13"/>
    <p:sldLayoutId id="2147483727" r:id="rId14"/>
    <p:sldLayoutId id="2147483728" r:id="rId15"/>
    <p:sldLayoutId id="2147483729" r:id="rId16"/>
    <p:sldLayoutId id="2147483751" r:id="rId17"/>
    <p:sldLayoutId id="2147483730" r:id="rId18"/>
    <p:sldLayoutId id="2147483743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 cap="all" baseline="0">
          <a:solidFill>
            <a:srgbClr val="FF0350"/>
          </a:solidFill>
          <a:latin typeface="TWK Everett" panose="020B0204000000000000" pitchFamily="34" charset="77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20000"/>
        </a:lnSpc>
        <a:spcBef>
          <a:spcPts val="0"/>
        </a:spcBef>
        <a:spcAft>
          <a:spcPts val="2000"/>
        </a:spcAft>
        <a:buFontTx/>
        <a:buBlip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</a:buBlip>
        <a:defRPr sz="1400" b="0" i="0" kern="1200">
          <a:solidFill>
            <a:schemeClr val="tx1"/>
          </a:solidFill>
          <a:latin typeface="TWK Everett" panose="020B0204000000000000" pitchFamily="34" charset="77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20000"/>
        </a:lnSpc>
        <a:spcBef>
          <a:spcPts val="0"/>
        </a:spcBef>
        <a:spcAft>
          <a:spcPts val="2000"/>
        </a:spcAft>
        <a:buClr>
          <a:srgbClr val="FF0350"/>
        </a:buClr>
        <a:buFontTx/>
        <a:buBlip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</a:buBlip>
        <a:defRPr sz="1400" b="0" i="0" kern="1200">
          <a:solidFill>
            <a:schemeClr val="tx1"/>
          </a:solidFill>
          <a:latin typeface="TWK Everett" panose="020B0204000000000000" pitchFamily="34" charset="77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20000"/>
        </a:lnSpc>
        <a:spcBef>
          <a:spcPts val="0"/>
        </a:spcBef>
        <a:spcAft>
          <a:spcPts val="2000"/>
        </a:spcAft>
        <a:buClr>
          <a:srgbClr val="FF0350"/>
        </a:buClr>
        <a:buFontTx/>
        <a:buBlip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</a:buBlip>
        <a:defRPr sz="1400" b="0" i="0" kern="1200">
          <a:solidFill>
            <a:schemeClr val="tx1"/>
          </a:solidFill>
          <a:latin typeface="TWK Everett" panose="020B0204000000000000" pitchFamily="34" charset="77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20000"/>
        </a:lnSpc>
        <a:spcBef>
          <a:spcPts val="0"/>
        </a:spcBef>
        <a:spcAft>
          <a:spcPts val="2000"/>
        </a:spcAft>
        <a:buClr>
          <a:srgbClr val="FF0350"/>
        </a:buClr>
        <a:buFontTx/>
        <a:buBlip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</a:buBlip>
        <a:defRPr sz="1400" b="0" i="0" kern="1200">
          <a:solidFill>
            <a:schemeClr val="tx1"/>
          </a:solidFill>
          <a:latin typeface="TWK Everett" panose="020B0204000000000000" pitchFamily="34" charset="77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20000"/>
        </a:lnSpc>
        <a:spcBef>
          <a:spcPts val="0"/>
        </a:spcBef>
        <a:spcAft>
          <a:spcPts val="2000"/>
        </a:spcAft>
        <a:buClr>
          <a:srgbClr val="FF0350"/>
        </a:buClr>
        <a:buFontTx/>
        <a:buBlip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</a:buBlip>
        <a:defRPr sz="1400" b="0" i="0" kern="1200">
          <a:solidFill>
            <a:schemeClr val="tx1"/>
          </a:solidFill>
          <a:latin typeface="TWK Everett" panose="020B0204000000000000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CE861E-33BC-2632-1C57-59A51ED93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000" y="1872000"/>
            <a:ext cx="9512410" cy="2213897"/>
          </a:xfrm>
        </p:spPr>
        <p:txBody>
          <a:bodyPr/>
          <a:lstStyle/>
          <a:p>
            <a:r>
              <a:rPr lang="de-DE" sz="4400" dirty="0"/>
              <a:t>Welcome </a:t>
            </a:r>
            <a:r>
              <a:rPr lang="de-DE" sz="4400" dirty="0" err="1"/>
              <a:t>to</a:t>
            </a:r>
            <a:r>
              <a:rPr lang="de-DE" sz="4400" dirty="0"/>
              <a:t> </a:t>
            </a:r>
            <a:r>
              <a:rPr lang="de-DE" sz="4400" dirty="0" err="1"/>
              <a:t>the</a:t>
            </a:r>
            <a:r>
              <a:rPr lang="de-DE" sz="4400" dirty="0"/>
              <a:t> University </a:t>
            </a:r>
            <a:r>
              <a:rPr lang="de-DE" sz="4400" dirty="0" err="1"/>
              <a:t>of</a:t>
            </a:r>
            <a:r>
              <a:rPr lang="de-DE" sz="4400" dirty="0"/>
              <a:t> …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AB05BEB-EF3C-6BCB-38BB-6C63EA6945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000" y="4261992"/>
            <a:ext cx="9144000" cy="1655762"/>
          </a:xfrm>
        </p:spPr>
        <p:txBody>
          <a:bodyPr/>
          <a:lstStyle/>
          <a:p>
            <a:r>
              <a:rPr lang="de-DE" dirty="0"/>
              <a:t>Autor (oder Matrikelnummer): Max Mustermann</a:t>
            </a:r>
            <a:br>
              <a:rPr lang="de-DE" dirty="0"/>
            </a:br>
            <a:r>
              <a:rPr lang="de-DE" dirty="0"/>
              <a:t>Fakultät für… , Studiengang: …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4448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6912F1-2388-5C8C-E47A-51BCDC263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54" y="256142"/>
            <a:ext cx="5457528" cy="474511"/>
          </a:xfrm>
        </p:spPr>
        <p:txBody>
          <a:bodyPr/>
          <a:lstStyle/>
          <a:p>
            <a:r>
              <a:rPr lang="de-DE" dirty="0"/>
              <a:t>Inspirationen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92C571-52F4-2116-DBEB-6919133A9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66FFB-D512-9D4B-B969-28ECE58FCA4F}" type="datetime1">
              <a:rPr lang="de-DE" smtClean="0"/>
              <a:t>22.05.2024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18DB9C-90EE-6A10-6B7A-C8A049540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26B7-277D-9A4C-B688-B29A8E2DA4AB}" type="slidenum">
              <a:rPr lang="de-DE" smtClean="0"/>
              <a:t>10</a:t>
            </a:fld>
            <a:endParaRPr lang="de-DE"/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54924188-B8D3-4342-A929-B56ADA77CC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154" y="908999"/>
            <a:ext cx="5151933" cy="4989748"/>
          </a:xfr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A317DC0C-FDF7-46B4-98B6-CAE9BA49B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21913" y="934126"/>
            <a:ext cx="5151933" cy="4989747"/>
          </a:xfr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801C208-5F88-4AAE-8AE6-B5898DAE5C6F}"/>
              </a:ext>
            </a:extLst>
          </p:cNvPr>
          <p:cNvSpPr txBox="1"/>
          <p:nvPr/>
        </p:nvSpPr>
        <p:spPr>
          <a:xfrm>
            <a:off x="6534001" y="6001962"/>
            <a:ext cx="513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TWK Everett" panose="020B0204000000000000" pitchFamily="34" charset="0"/>
              </a:rPr>
              <a:t>Bildunterschrift: </a:t>
            </a:r>
            <a:r>
              <a:rPr lang="de-DE" sz="1100" dirty="0" err="1">
                <a:latin typeface="TWK Everett" panose="020B0204000000000000" pitchFamily="34" charset="0"/>
              </a:rPr>
              <a:t>xxxx</a:t>
            </a:r>
            <a:endParaRPr lang="de-DE" sz="1100" dirty="0">
              <a:latin typeface="TWK Everett" panose="020B0204000000000000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31D4408-ED91-4EE5-99F2-3E82ADE8D664}"/>
              </a:ext>
            </a:extLst>
          </p:cNvPr>
          <p:cNvSpPr txBox="1"/>
          <p:nvPr/>
        </p:nvSpPr>
        <p:spPr>
          <a:xfrm>
            <a:off x="2426312" y="6001962"/>
            <a:ext cx="3231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TWK Everett" panose="020B0204000000000000" pitchFamily="34" charset="0"/>
              </a:rPr>
              <a:t>Bildunterschrift: </a:t>
            </a:r>
            <a:r>
              <a:rPr lang="de-DE" sz="1100" dirty="0" err="1">
                <a:latin typeface="TWK Everett" panose="020B0204000000000000" pitchFamily="34" charset="0"/>
              </a:rPr>
              <a:t>xxxx</a:t>
            </a:r>
            <a:endParaRPr lang="de-DE" sz="1100" dirty="0">
              <a:latin typeface="TWK Everett" panose="020B0204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96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287731-1AEA-8F46-6FB3-66CD6AF77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Kommen und gehen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02F9AA-FC9E-FE00-9C99-E0E1A3847E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2000" y="1106906"/>
            <a:ext cx="5670087" cy="479184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200" b="1" spc="-1" dirty="0">
                <a:solidFill>
                  <a:srgbClr val="000000"/>
                </a:solidFill>
                <a:ea typeface="MS PGothic"/>
              </a:rPr>
              <a:t>Vorbereitung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endParaRPr lang="de-DE" sz="1100" spc="-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200" b="1" spc="-1" dirty="0">
                <a:solidFill>
                  <a:srgbClr val="000000"/>
                </a:solidFill>
                <a:ea typeface="MS PGothic"/>
              </a:rPr>
              <a:t>Anreise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endParaRPr lang="de-DE" sz="1100" spc="-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200" b="1" spc="-1" dirty="0">
                <a:solidFill>
                  <a:srgbClr val="000000"/>
                </a:solidFill>
                <a:ea typeface="MS PGothic"/>
              </a:rPr>
              <a:t>Verkehrsanbindung</a:t>
            </a:r>
            <a:endParaRPr lang="de-DE" sz="1200" spc="-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endParaRPr lang="de-DE" sz="1100" spc="-1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7FF926-327E-792F-4DCB-713F833BD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D85AE-98F4-BA40-9D3F-7DE535FF60D0}" type="datetime1">
              <a:rPr lang="de-DE" smtClean="0"/>
              <a:t>22.05.2024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3572BA-2A41-9274-8E13-F8DE494D2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26B7-277D-9A4C-B688-B29A8E2DA4AB}" type="slidenum">
              <a:rPr lang="de-DE" smtClean="0"/>
              <a:t>2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074FC61D-0E7A-4196-9F0A-1F3A1AA54E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34000" y="1069648"/>
            <a:ext cx="5136000" cy="4791842"/>
          </a:xfr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3B9CAF1-25B1-4A9F-AF56-EC8BB0CD4E7C}"/>
              </a:ext>
            </a:extLst>
          </p:cNvPr>
          <p:cNvSpPr txBox="1"/>
          <p:nvPr/>
        </p:nvSpPr>
        <p:spPr>
          <a:xfrm>
            <a:off x="6534001" y="6001962"/>
            <a:ext cx="513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TWK Everett" panose="020B0204000000000000" pitchFamily="34" charset="0"/>
              </a:rPr>
              <a:t>Bildunterschrift: </a:t>
            </a:r>
            <a:r>
              <a:rPr lang="de-DE" sz="1100" dirty="0" err="1">
                <a:latin typeface="TWK Everett" panose="020B0204000000000000" pitchFamily="34" charset="0"/>
              </a:rPr>
              <a:t>xxxx</a:t>
            </a:r>
            <a:endParaRPr lang="de-DE" sz="1100" dirty="0">
              <a:latin typeface="TWK Everett" panose="020B0204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783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287731-1AEA-8F46-6FB3-66CD6AF77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484742"/>
            <a:ext cx="5670087" cy="948596"/>
          </a:xfrm>
        </p:spPr>
        <p:txBody>
          <a:bodyPr/>
          <a:lstStyle/>
          <a:p>
            <a:r>
              <a:rPr lang="de-DE" dirty="0"/>
              <a:t>Besonderheiten der Stadt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02F9AA-FC9E-FE00-9C99-E0E1A3847E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2000" y="3903508"/>
            <a:ext cx="7547179" cy="199523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 </a:t>
            </a: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endParaRPr lang="de-DE" sz="1100" spc="-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endParaRPr lang="de-DE" sz="1100" spc="-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endParaRPr lang="de-DE" sz="1100" spc="-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de-DE" sz="1100" spc="-1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7FF926-327E-792F-4DCB-713F833BD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A71D-AFCC-1F4E-9221-30C7DF618427}" type="datetime1">
              <a:rPr lang="de-DE" smtClean="0"/>
              <a:t>22.05.2024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3572BA-2A41-9274-8E13-F8DE494D2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26B7-277D-9A4C-B688-B29A8E2DA4AB}" type="slidenum">
              <a:rPr lang="de-DE" smtClean="0"/>
              <a:t>3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6BD9767B-DBA9-4B5E-918C-F9CAA637AC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2000" y="959251"/>
            <a:ext cx="7547179" cy="2469749"/>
          </a:xfr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124AEFD4-52F0-4A06-939B-CC9D5A4D92B0}"/>
              </a:ext>
            </a:extLst>
          </p:cNvPr>
          <p:cNvSpPr txBox="1">
            <a:spLocks/>
          </p:cNvSpPr>
          <p:nvPr/>
        </p:nvSpPr>
        <p:spPr>
          <a:xfrm>
            <a:off x="8502315" y="959251"/>
            <a:ext cx="3167683" cy="5184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FF0350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FF0350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FF0350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FF0350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 </a:t>
            </a: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endParaRPr lang="de-DE" sz="1100" spc="-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endParaRPr lang="de-DE" sz="1100" spc="-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endParaRPr lang="de-DE" sz="1100" spc="-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endParaRPr lang="de-DE" sz="1100" spc="-1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de-DE" sz="1100" spc="-1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56A3D89-6234-4905-BF20-630AA5B0FAFE}"/>
              </a:ext>
            </a:extLst>
          </p:cNvPr>
          <p:cNvSpPr txBox="1"/>
          <p:nvPr/>
        </p:nvSpPr>
        <p:spPr>
          <a:xfrm>
            <a:off x="522000" y="3551688"/>
            <a:ext cx="75471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TWK Everett" panose="020B0204000000000000" pitchFamily="34" charset="0"/>
              </a:rPr>
              <a:t>Bildunterschrift: </a:t>
            </a:r>
            <a:r>
              <a:rPr lang="de-DE" sz="1100" dirty="0" err="1">
                <a:latin typeface="TWK Everett" panose="020B0204000000000000" pitchFamily="34" charset="0"/>
              </a:rPr>
              <a:t>xxxx</a:t>
            </a:r>
            <a:endParaRPr lang="de-DE" sz="1100" dirty="0">
              <a:latin typeface="TWK Everett" panose="020B0204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387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287731-1AEA-8F46-6FB3-66CD6AF77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484742"/>
            <a:ext cx="5670087" cy="474509"/>
          </a:xfrm>
        </p:spPr>
        <p:txBody>
          <a:bodyPr/>
          <a:lstStyle/>
          <a:p>
            <a:r>
              <a:rPr lang="de-DE" dirty="0"/>
              <a:t>Kultur und Tradition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7FF926-327E-792F-4DCB-713F833BD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A71D-AFCC-1F4E-9221-30C7DF618427}" type="datetime1">
              <a:rPr lang="de-DE" smtClean="0"/>
              <a:t>22.05.2024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3572BA-2A41-9274-8E13-F8DE494D2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26B7-277D-9A4C-B688-B29A8E2DA4AB}" type="slidenum">
              <a:rPr lang="de-DE" smtClean="0"/>
              <a:t>4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6BD9767B-DBA9-4B5E-918C-F9CAA637AC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78742" y="992499"/>
            <a:ext cx="7495104" cy="4706989"/>
          </a:xfrm>
          <a:solidFill>
            <a:schemeClr val="bg2">
              <a:lumMod val="85000"/>
            </a:schemeClr>
          </a:solidFill>
          <a:ln>
            <a:solidFill>
              <a:schemeClr val="accent1"/>
            </a:solidFill>
          </a:ln>
        </p:spPr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124AEFD4-52F0-4A06-939B-CC9D5A4D92B0}"/>
              </a:ext>
            </a:extLst>
          </p:cNvPr>
          <p:cNvSpPr txBox="1">
            <a:spLocks/>
          </p:cNvSpPr>
          <p:nvPr/>
        </p:nvSpPr>
        <p:spPr>
          <a:xfrm>
            <a:off x="512421" y="959251"/>
            <a:ext cx="3167683" cy="47069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FF0350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FF0350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FF0350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FF0350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endParaRPr lang="de-DE" sz="1100" spc="-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endParaRPr lang="de-DE" sz="1100" spc="-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endParaRPr lang="de-DE" sz="1100" spc="-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endParaRPr lang="de-DE" sz="1100" spc="-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de-DE" sz="1100" spc="-1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C377DB4-2AEA-472A-BBE7-F2BF2AC73D4B}"/>
              </a:ext>
            </a:extLst>
          </p:cNvPr>
          <p:cNvSpPr txBox="1"/>
          <p:nvPr/>
        </p:nvSpPr>
        <p:spPr>
          <a:xfrm>
            <a:off x="4178742" y="5865501"/>
            <a:ext cx="7495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TWK Everett" panose="020B0204000000000000" pitchFamily="34" charset="0"/>
              </a:rPr>
              <a:t>Bildunterschrift: </a:t>
            </a:r>
            <a:r>
              <a:rPr lang="de-DE" sz="1100" dirty="0" err="1">
                <a:latin typeface="TWK Everett" panose="020B0204000000000000" pitchFamily="34" charset="0"/>
              </a:rPr>
              <a:t>xxxx</a:t>
            </a:r>
            <a:endParaRPr lang="de-DE" sz="1100" dirty="0">
              <a:latin typeface="TWK Everett" panose="020B0204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77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287731-1AEA-8F46-6FB3-66CD6AF77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484742"/>
            <a:ext cx="5670087" cy="948596"/>
          </a:xfrm>
        </p:spPr>
        <p:txBody>
          <a:bodyPr/>
          <a:lstStyle/>
          <a:p>
            <a:r>
              <a:rPr lang="de-DE" dirty="0"/>
              <a:t>Leben und feiern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02F9AA-FC9E-FE00-9C99-E0E1A3847E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2001" y="1138989"/>
            <a:ext cx="3600820" cy="475975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 </a:t>
            </a: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endParaRPr lang="de-DE" sz="1100" spc="-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endParaRPr lang="de-DE" sz="1100" spc="-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endParaRPr lang="de-DE" sz="1100" spc="-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de-DE" sz="1100" spc="-1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7FF926-327E-792F-4DCB-713F833BD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A71D-AFCC-1F4E-9221-30C7DF618427}" type="datetime1">
              <a:rPr lang="de-DE" smtClean="0"/>
              <a:t>22.05.2024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3572BA-2A41-9274-8E13-F8DE494D2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26B7-277D-9A4C-B688-B29A8E2DA4AB}" type="slidenum">
              <a:rPr lang="de-DE" smtClean="0"/>
              <a:t>5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6BD9767B-DBA9-4B5E-918C-F9CAA637AC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68253" y="484743"/>
            <a:ext cx="3400925" cy="5414006"/>
          </a:xfr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124AEFD4-52F0-4A06-939B-CC9D5A4D92B0}"/>
              </a:ext>
            </a:extLst>
          </p:cNvPr>
          <p:cNvSpPr txBox="1">
            <a:spLocks/>
          </p:cNvSpPr>
          <p:nvPr/>
        </p:nvSpPr>
        <p:spPr>
          <a:xfrm>
            <a:off x="8502315" y="484743"/>
            <a:ext cx="3167683" cy="54140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FF0350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FF0350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FF0350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FF0350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endParaRPr lang="de-DE" sz="1100" spc="-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endParaRPr lang="de-DE" sz="1100" spc="-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endParaRPr lang="de-DE" sz="1100" spc="-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endParaRPr lang="de-DE" sz="1100" spc="-1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EC51FF9-C58D-49E0-9957-7C6A18FF812A}"/>
              </a:ext>
            </a:extLst>
          </p:cNvPr>
          <p:cNvSpPr txBox="1"/>
          <p:nvPr/>
        </p:nvSpPr>
        <p:spPr>
          <a:xfrm>
            <a:off x="4668253" y="6039929"/>
            <a:ext cx="3400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TWK Everett" panose="020B0204000000000000" pitchFamily="34" charset="0"/>
              </a:rPr>
              <a:t>Bildunterschrift: </a:t>
            </a:r>
            <a:r>
              <a:rPr lang="de-DE" sz="1100" dirty="0" err="1">
                <a:latin typeface="TWK Everett" panose="020B0204000000000000" pitchFamily="34" charset="0"/>
              </a:rPr>
              <a:t>xxxx</a:t>
            </a:r>
            <a:endParaRPr lang="de-DE" sz="1100" dirty="0">
              <a:latin typeface="TWK Everett" panose="020B0204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727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287731-1AEA-8F46-6FB3-66CD6AF77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484742"/>
            <a:ext cx="5670087" cy="474509"/>
          </a:xfrm>
        </p:spPr>
        <p:txBody>
          <a:bodyPr/>
          <a:lstStyle/>
          <a:p>
            <a:r>
              <a:rPr lang="de-DE" dirty="0"/>
              <a:t>Hochschule und </a:t>
            </a:r>
            <a:r>
              <a:rPr lang="de-DE" dirty="0" err="1"/>
              <a:t>studium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02F9AA-FC9E-FE00-9C99-E0E1A3847E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2001" y="990601"/>
            <a:ext cx="3504568" cy="219302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 </a:t>
            </a: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endParaRPr lang="de-DE" sz="1100" spc="-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endParaRPr lang="de-DE" sz="1100" spc="-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de-DE" sz="1100" spc="-1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7FF926-327E-792F-4DCB-713F833BD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A71D-AFCC-1F4E-9221-30C7DF618427}" type="datetime1">
              <a:rPr lang="de-DE" smtClean="0"/>
              <a:t>22.05.2024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3572BA-2A41-9274-8E13-F8DE494D2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26B7-277D-9A4C-B688-B29A8E2DA4AB}" type="slidenum">
              <a:rPr lang="de-DE" smtClean="0"/>
              <a:t>6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6BD9767B-DBA9-4B5E-918C-F9CAA637AC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2000" y="3626782"/>
            <a:ext cx="11147997" cy="2271967"/>
          </a:xfr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124AEFD4-52F0-4A06-939B-CC9D5A4D92B0}"/>
              </a:ext>
            </a:extLst>
          </p:cNvPr>
          <p:cNvSpPr txBox="1">
            <a:spLocks/>
          </p:cNvSpPr>
          <p:nvPr/>
        </p:nvSpPr>
        <p:spPr>
          <a:xfrm>
            <a:off x="8502315" y="959252"/>
            <a:ext cx="3167683" cy="22243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FF0350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FF0350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FF0350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FF0350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 </a:t>
            </a: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endParaRPr lang="de-DE" sz="1100" spc="-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endParaRPr lang="de-DE" sz="1100" spc="-1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de-DE" sz="1100" spc="-1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20A15A62-8E58-48E1-8504-2FC6CD3E857C}"/>
              </a:ext>
            </a:extLst>
          </p:cNvPr>
          <p:cNvSpPr txBox="1">
            <a:spLocks/>
          </p:cNvSpPr>
          <p:nvPr/>
        </p:nvSpPr>
        <p:spPr>
          <a:xfrm>
            <a:off x="4580253" y="959251"/>
            <a:ext cx="3368378" cy="21930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FF0350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FF0350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FF0350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FF0350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 </a:t>
            </a: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endParaRPr lang="de-DE" sz="1100" spc="-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endParaRPr lang="de-DE" sz="1100" spc="-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BD0FBE2-0E24-4581-872A-DAA720CD012C}"/>
              </a:ext>
            </a:extLst>
          </p:cNvPr>
          <p:cNvSpPr txBox="1"/>
          <p:nvPr/>
        </p:nvSpPr>
        <p:spPr>
          <a:xfrm>
            <a:off x="6534001" y="6001962"/>
            <a:ext cx="513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TWK Everett" panose="020B0204000000000000" pitchFamily="34" charset="0"/>
              </a:rPr>
              <a:t>Bildunterschrift: </a:t>
            </a:r>
            <a:r>
              <a:rPr lang="de-DE" sz="1100" dirty="0" err="1">
                <a:latin typeface="TWK Everett" panose="020B0204000000000000" pitchFamily="34" charset="0"/>
              </a:rPr>
              <a:t>xxxx</a:t>
            </a:r>
            <a:endParaRPr lang="de-DE" sz="1100" dirty="0">
              <a:latin typeface="TWK Everett" panose="020B0204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614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287731-1AEA-8F46-6FB3-66CD6AF77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484742"/>
            <a:ext cx="11151846" cy="474509"/>
          </a:xfrm>
        </p:spPr>
        <p:txBody>
          <a:bodyPr/>
          <a:lstStyle/>
          <a:p>
            <a:r>
              <a:rPr lang="de-DE" dirty="0"/>
              <a:t>Freizeitaktivitäten und Wissenswertes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7FF926-327E-792F-4DCB-713F833BD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A71D-AFCC-1F4E-9221-30C7DF618427}" type="datetime1">
              <a:rPr lang="de-DE" smtClean="0"/>
              <a:t>22.05.2024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3572BA-2A41-9274-8E13-F8DE494D2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26B7-277D-9A4C-B688-B29A8E2DA4AB}" type="slidenum">
              <a:rPr lang="de-DE" smtClean="0"/>
              <a:t>7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6BD9767B-DBA9-4B5E-918C-F9CAA637AC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78742" y="1251284"/>
            <a:ext cx="7495104" cy="4448204"/>
          </a:xfr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124AEFD4-52F0-4A06-939B-CC9D5A4D92B0}"/>
              </a:ext>
            </a:extLst>
          </p:cNvPr>
          <p:cNvSpPr txBox="1">
            <a:spLocks/>
          </p:cNvSpPr>
          <p:nvPr/>
        </p:nvSpPr>
        <p:spPr>
          <a:xfrm>
            <a:off x="512421" y="1251284"/>
            <a:ext cx="3167683" cy="44149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FF0350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FF0350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FF0350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FF0350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endParaRPr lang="de-DE" sz="1100" spc="-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endParaRPr lang="de-DE" sz="1100" spc="-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endParaRPr lang="de-DE" sz="1100" spc="-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endParaRPr lang="de-DE" sz="1100" spc="-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de-DE" sz="1100" spc="-1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C68C6EB-F7BA-438A-9EE9-F0D8F3C71E38}"/>
              </a:ext>
            </a:extLst>
          </p:cNvPr>
          <p:cNvSpPr txBox="1"/>
          <p:nvPr/>
        </p:nvSpPr>
        <p:spPr>
          <a:xfrm>
            <a:off x="4178742" y="5860716"/>
            <a:ext cx="7495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TWK Everett" panose="020B0204000000000000" pitchFamily="34" charset="0"/>
              </a:rPr>
              <a:t>Bildunterschrift: </a:t>
            </a:r>
            <a:r>
              <a:rPr lang="de-DE" sz="1100" dirty="0" err="1">
                <a:latin typeface="TWK Everett" panose="020B0204000000000000" pitchFamily="34" charset="0"/>
              </a:rPr>
              <a:t>xxxx</a:t>
            </a:r>
            <a:endParaRPr lang="de-DE" sz="1100" dirty="0">
              <a:latin typeface="TWK Everett" panose="020B0204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449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5D0B08-B144-F478-AF32-0FFD935AFF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2001" y="522001"/>
            <a:ext cx="5669250" cy="2360899"/>
          </a:xfrm>
        </p:spPr>
        <p:txBody>
          <a:bodyPr/>
          <a:lstStyle/>
          <a:p>
            <a:pPr marL="0" indent="0">
              <a:buNone/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 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dirty="0"/>
              <a:t> </a:t>
            </a: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endParaRPr lang="de-DE" sz="11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5F71D7-4DB4-0591-4BC1-476C69CAF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CD23-6C4F-4D48-9858-2D7E894A1496}" type="datetime1">
              <a:rPr lang="de-DE" smtClean="0"/>
              <a:t>22.05.2024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642434-BAE6-EAC2-6BD4-D79D26FD9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26B7-277D-9A4C-B688-B29A8E2DA4AB}" type="slidenum">
              <a:rPr lang="de-DE" smtClean="0"/>
              <a:t>8</a:t>
            </a:fld>
            <a:endParaRPr lang="de-DE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038EF1DA-4793-492B-99E7-53BD0DA840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15761" y="522000"/>
            <a:ext cx="5054239" cy="2360899"/>
          </a:xfr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51C3EB05-8A9B-4079-8191-4F2AF2057FA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2000" y="3429660"/>
            <a:ext cx="5670087" cy="2481900"/>
          </a:xfr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D4C0A8A9-188E-4348-9466-A067887824EC}"/>
              </a:ext>
            </a:extLst>
          </p:cNvPr>
          <p:cNvSpPr txBox="1">
            <a:spLocks/>
          </p:cNvSpPr>
          <p:nvPr/>
        </p:nvSpPr>
        <p:spPr>
          <a:xfrm>
            <a:off x="6615761" y="3428340"/>
            <a:ext cx="5054239" cy="23608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FF0350"/>
              </a:buClr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FF0350"/>
              </a:buClr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FF0350"/>
              </a:buClr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Clr>
                <a:srgbClr val="FF0350"/>
              </a:buClr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400" b="0" i="0" kern="1200">
                <a:solidFill>
                  <a:schemeClr val="tx1"/>
                </a:solidFill>
                <a:latin typeface="TWK Everett" panose="020B0204000000000000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 </a:t>
            </a: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r>
              <a:rPr lang="de-DE" sz="1100" dirty="0"/>
              <a:t> </a:t>
            </a: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consectetur</a:t>
            </a:r>
            <a:r>
              <a:rPr lang="de-DE" sz="1100" dirty="0"/>
              <a:t> </a:t>
            </a:r>
            <a:r>
              <a:rPr lang="de-DE" sz="1100" dirty="0" err="1"/>
              <a:t>adipisici</a:t>
            </a:r>
            <a:r>
              <a:rPr lang="de-DE" sz="1100" dirty="0"/>
              <a:t> </a:t>
            </a:r>
            <a:r>
              <a:rPr lang="de-DE" sz="1100" dirty="0" err="1"/>
              <a:t>elit</a:t>
            </a:r>
            <a:r>
              <a:rPr lang="de-DE" sz="1100" dirty="0"/>
              <a:t>, sed </a:t>
            </a:r>
            <a:r>
              <a:rPr lang="de-DE" sz="1100" dirty="0" err="1"/>
              <a:t>eiusmod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incidunt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aliqua</a:t>
            </a:r>
            <a:r>
              <a:rPr lang="de-DE" sz="1100" dirty="0"/>
              <a:t>.</a:t>
            </a:r>
            <a:r>
              <a:rPr lang="de-DE" sz="1100" spc="-1" dirty="0">
                <a:solidFill>
                  <a:srgbClr val="000000"/>
                </a:solidFill>
                <a:ea typeface="MS PGothic"/>
              </a:rPr>
              <a:t>(Arial Regular 11pt). </a:t>
            </a:r>
            <a:r>
              <a:rPr lang="de-DE" sz="1100" spc="-1" dirty="0" err="1">
                <a:solidFill>
                  <a:srgbClr val="000000"/>
                </a:solidFill>
                <a:ea typeface="MS PGothic"/>
              </a:rPr>
              <a:t>Ut</a:t>
            </a:r>
            <a:endParaRPr lang="de-DE" sz="11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3DA8E7E-B220-4C2A-8A86-098156C97C6C}"/>
              </a:ext>
            </a:extLst>
          </p:cNvPr>
          <p:cNvSpPr txBox="1"/>
          <p:nvPr/>
        </p:nvSpPr>
        <p:spPr>
          <a:xfrm>
            <a:off x="6615761" y="3024814"/>
            <a:ext cx="513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TWK Everett" panose="020B0204000000000000" pitchFamily="34" charset="0"/>
              </a:rPr>
              <a:t>Bildunterschrift: </a:t>
            </a:r>
            <a:r>
              <a:rPr lang="de-DE" sz="1100" dirty="0" err="1">
                <a:latin typeface="TWK Everett" panose="020B0204000000000000" pitchFamily="34" charset="0"/>
              </a:rPr>
              <a:t>xxxx</a:t>
            </a:r>
            <a:endParaRPr lang="de-DE" sz="1100" dirty="0">
              <a:latin typeface="TWK Everett" panose="020B0204000000000000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E6571B1-91E3-49F9-8387-7F997CC58E86}"/>
              </a:ext>
            </a:extLst>
          </p:cNvPr>
          <p:cNvSpPr txBox="1"/>
          <p:nvPr/>
        </p:nvSpPr>
        <p:spPr>
          <a:xfrm>
            <a:off x="2186118" y="6074389"/>
            <a:ext cx="40051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TWK Everett" panose="020B0204000000000000" pitchFamily="34" charset="0"/>
              </a:rPr>
              <a:t>Bildunterschrift: </a:t>
            </a:r>
            <a:r>
              <a:rPr lang="de-DE" sz="1100" dirty="0" err="1">
                <a:latin typeface="TWK Everett" panose="020B0204000000000000" pitchFamily="34" charset="0"/>
              </a:rPr>
              <a:t>xxxx</a:t>
            </a:r>
            <a:endParaRPr lang="de-DE" sz="1100" dirty="0">
              <a:latin typeface="TWK Everett" panose="020B0204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756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6912F1-2388-5C8C-E47A-51BCDC263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54" y="256142"/>
            <a:ext cx="5457528" cy="474511"/>
          </a:xfrm>
        </p:spPr>
        <p:txBody>
          <a:bodyPr/>
          <a:lstStyle/>
          <a:p>
            <a:r>
              <a:rPr lang="de-DE" dirty="0"/>
              <a:t>Inspirationen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92C571-52F4-2116-DBEB-6919133A9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66FFB-D512-9D4B-B969-28ECE58FCA4F}" type="datetime1">
              <a:rPr lang="de-DE" smtClean="0"/>
              <a:t>22.05.2024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18DB9C-90EE-6A10-6B7A-C8A049540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26B7-277D-9A4C-B688-B29A8E2DA4AB}" type="slidenum">
              <a:rPr lang="de-DE" smtClean="0"/>
              <a:t>9</a:t>
            </a:fld>
            <a:endParaRPr lang="de-DE"/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54924188-B8D3-4342-A929-B56ADA77CC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154" y="908999"/>
            <a:ext cx="5151933" cy="4989748"/>
          </a:xfr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A317DC0C-FDF7-46B4-98B6-CAE9BA49B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21913" y="934126"/>
            <a:ext cx="5151933" cy="4989747"/>
          </a:xfr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801C208-5F88-4AAE-8AE6-B5898DAE5C6F}"/>
              </a:ext>
            </a:extLst>
          </p:cNvPr>
          <p:cNvSpPr txBox="1"/>
          <p:nvPr/>
        </p:nvSpPr>
        <p:spPr>
          <a:xfrm>
            <a:off x="6534001" y="6001962"/>
            <a:ext cx="513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TWK Everett" panose="020B0204000000000000" pitchFamily="34" charset="0"/>
              </a:rPr>
              <a:t>Bildunterschrift: </a:t>
            </a:r>
            <a:r>
              <a:rPr lang="de-DE" sz="1100" dirty="0" err="1">
                <a:latin typeface="TWK Everett" panose="020B0204000000000000" pitchFamily="34" charset="0"/>
              </a:rPr>
              <a:t>xxxx</a:t>
            </a:r>
            <a:endParaRPr lang="de-DE" sz="1100" dirty="0">
              <a:latin typeface="TWK Everett" panose="020B0204000000000000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31D4408-ED91-4EE5-99F2-3E82ADE8D664}"/>
              </a:ext>
            </a:extLst>
          </p:cNvPr>
          <p:cNvSpPr txBox="1"/>
          <p:nvPr/>
        </p:nvSpPr>
        <p:spPr>
          <a:xfrm>
            <a:off x="2426312" y="6001962"/>
            <a:ext cx="3231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TWK Everett" panose="020B0204000000000000" pitchFamily="34" charset="0"/>
              </a:rPr>
              <a:t>Bildunterschrift: </a:t>
            </a:r>
            <a:r>
              <a:rPr lang="de-DE" sz="1100" dirty="0" err="1">
                <a:latin typeface="TWK Everett" panose="020B0204000000000000" pitchFamily="34" charset="0"/>
              </a:rPr>
              <a:t>xxxx</a:t>
            </a:r>
            <a:endParaRPr lang="de-DE" sz="1100" dirty="0">
              <a:latin typeface="TWK Everett" panose="020B0204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712640"/>
      </p:ext>
    </p:extLst>
  </p:cSld>
  <p:clrMapOvr>
    <a:masterClrMapping/>
  </p:clrMapOvr>
</p:sld>
</file>

<file path=ppt/theme/theme1.xml><?xml version="1.0" encoding="utf-8"?>
<a:theme xmlns:a="http://schemas.openxmlformats.org/drawingml/2006/main" name="THA Titel, Trenner, Abschluss">
  <a:themeElements>
    <a:clrScheme name="THA 2">
      <a:dk1>
        <a:srgbClr val="000000"/>
      </a:dk1>
      <a:lt1>
        <a:srgbClr val="FFFFFF"/>
      </a:lt1>
      <a:dk2>
        <a:srgbClr val="FF0049"/>
      </a:dk2>
      <a:lt2>
        <a:srgbClr val="F2F2F2"/>
      </a:lt2>
      <a:accent1>
        <a:srgbClr val="FF0250"/>
      </a:accent1>
      <a:accent2>
        <a:srgbClr val="FFC700"/>
      </a:accent2>
      <a:accent3>
        <a:srgbClr val="585858"/>
      </a:accent3>
      <a:accent4>
        <a:srgbClr val="808080"/>
      </a:accent4>
      <a:accent5>
        <a:srgbClr val="00C341"/>
      </a:accent5>
      <a:accent6>
        <a:srgbClr val="CCCCCC"/>
      </a:accent6>
      <a:hlink>
        <a:srgbClr val="FF0350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A Inhalt">
  <a:themeElements>
    <a:clrScheme name="THA 2">
      <a:dk1>
        <a:srgbClr val="000000"/>
      </a:dk1>
      <a:lt1>
        <a:srgbClr val="FFFFFF"/>
      </a:lt1>
      <a:dk2>
        <a:srgbClr val="FF0049"/>
      </a:dk2>
      <a:lt2>
        <a:srgbClr val="F2F2F2"/>
      </a:lt2>
      <a:accent1>
        <a:srgbClr val="FF0250"/>
      </a:accent1>
      <a:accent2>
        <a:srgbClr val="FFC700"/>
      </a:accent2>
      <a:accent3>
        <a:srgbClr val="585858"/>
      </a:accent3>
      <a:accent4>
        <a:srgbClr val="808080"/>
      </a:accent4>
      <a:accent5>
        <a:srgbClr val="00C341"/>
      </a:accent5>
      <a:accent6>
        <a:srgbClr val="CCCCCC"/>
      </a:accent6>
      <a:hlink>
        <a:srgbClr val="FF0350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1398</Words>
  <Application>Microsoft Office PowerPoint</Application>
  <PresentationFormat>Breitbild</PresentationFormat>
  <Paragraphs>77</Paragraphs>
  <Slides>10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MS PGothic</vt:lpstr>
      <vt:lpstr>Arial</vt:lpstr>
      <vt:lpstr>Calibri</vt:lpstr>
      <vt:lpstr>TWK Everett</vt:lpstr>
      <vt:lpstr>TWK Everett Medium</vt:lpstr>
      <vt:lpstr>THA Titel, Trenner, Abschluss</vt:lpstr>
      <vt:lpstr>THA Inhalt</vt:lpstr>
      <vt:lpstr>Welcome to the University of …</vt:lpstr>
      <vt:lpstr>Kommen und gehen</vt:lpstr>
      <vt:lpstr>Besonderheiten der Stadt</vt:lpstr>
      <vt:lpstr>Kultur und Tradition</vt:lpstr>
      <vt:lpstr>Leben und feiern</vt:lpstr>
      <vt:lpstr>Hochschule und studium</vt:lpstr>
      <vt:lpstr>Freizeitaktivitäten und Wissenswertes</vt:lpstr>
      <vt:lpstr>PowerPoint-Präsentation</vt:lpstr>
      <vt:lpstr>Inspirationen</vt:lpstr>
      <vt:lpstr>Inspirationen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Rob Faehrmann</dc:creator>
  <cp:lastModifiedBy>Adrian Bieniec</cp:lastModifiedBy>
  <cp:revision>86</cp:revision>
  <dcterms:created xsi:type="dcterms:W3CDTF">2023-11-21T10:29:24Z</dcterms:created>
  <dcterms:modified xsi:type="dcterms:W3CDTF">2024-05-22T11:47:09Z</dcterms:modified>
</cp:coreProperties>
</file>