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3"/>
  </p:notesMasterIdLst>
  <p:handoutMasterIdLst>
    <p:handoutMasterId r:id="rId4"/>
  </p:handoutMasterIdLst>
  <p:sldIdLst>
    <p:sldId id="280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8"/>
    <p:restoredTop sz="94694"/>
  </p:normalViewPr>
  <p:slideViewPr>
    <p:cSldViewPr snapToGrid="0">
      <p:cViewPr varScale="1">
        <p:scale>
          <a:sx n="67" d="100"/>
          <a:sy n="67" d="100"/>
        </p:scale>
        <p:origin x="744" y="58"/>
      </p:cViewPr>
      <p:guideLst/>
    </p:cSldViewPr>
  </p:slideViewPr>
  <p:outlineViewPr>
    <p:cViewPr>
      <p:scale>
        <a:sx n="33" d="100"/>
        <a:sy n="33" d="100"/>
      </p:scale>
      <p:origin x="0" y="-48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850" b="0" i="0" u="none" strike="noStrike" kern="1200" spc="0" baseline="0" dirty="0">
                <a:solidFill>
                  <a:schemeClr val="accent5"/>
                </a:solidFill>
                <a:latin typeface="TWK Everett Medium" panose="020B0204000000000000" pitchFamily="34" charset="77"/>
              </a:rPr>
              <a:t>Quelle: Lorem ipsum dolor sit </a:t>
            </a:r>
            <a:r>
              <a:rPr lang="en-US" sz="850" b="0" i="0" u="none" strike="noStrike" kern="1200" spc="0" baseline="0" dirty="0" err="1">
                <a:solidFill>
                  <a:schemeClr val="accent5"/>
                </a:solidFill>
                <a:latin typeface="TWK Everett Medium" panose="020B0204000000000000" pitchFamily="34" charset="77"/>
              </a:rPr>
              <a:t>amet</a:t>
            </a:r>
            <a:r>
              <a:rPr lang="en-US" sz="850" b="0" i="0" u="none" strike="noStrike" kern="1200" spc="0" baseline="0" dirty="0">
                <a:solidFill>
                  <a:schemeClr val="accent5"/>
                </a:solidFill>
                <a:latin typeface="TWK Everett Medium" panose="020B0204000000000000" pitchFamily="34" charset="77"/>
              </a:rPr>
              <a:t>, </a:t>
            </a:r>
            <a:r>
              <a:rPr lang="en-US" sz="850" b="0" i="0" u="none" strike="noStrike" kern="1200" spc="0" baseline="0" dirty="0" err="1">
                <a:solidFill>
                  <a:schemeClr val="accent5"/>
                </a:solidFill>
                <a:latin typeface="TWK Everett Medium" panose="020B0204000000000000" pitchFamily="34" charset="77"/>
              </a:rPr>
              <a:t>consetetur</a:t>
            </a:r>
            <a:r>
              <a:rPr lang="en-US" sz="850" b="0" i="0" u="none" strike="noStrike" kern="1200" spc="0" baseline="0" dirty="0">
                <a:solidFill>
                  <a:schemeClr val="accent5"/>
                </a:solidFill>
                <a:latin typeface="TWK Everett Medium" panose="020B0204000000000000" pitchFamily="34" charset="77"/>
              </a:rPr>
              <a:t> </a:t>
            </a:r>
            <a:r>
              <a:rPr lang="en-US" sz="850" b="0" i="0" u="none" strike="noStrike" kern="1200" spc="0" baseline="0" dirty="0" err="1">
                <a:solidFill>
                  <a:schemeClr val="accent5"/>
                </a:solidFill>
                <a:latin typeface="TWK Everett Medium" panose="020B0204000000000000" pitchFamily="34" charset="77"/>
              </a:rPr>
              <a:t>sadipscing</a:t>
            </a:r>
            <a:r>
              <a:rPr lang="en-US" sz="850" b="0" i="0" u="none" strike="noStrike" kern="1200" spc="0" baseline="0" dirty="0">
                <a:solidFill>
                  <a:schemeClr val="accent5"/>
                </a:solidFill>
                <a:latin typeface="TWK Everett Medium" panose="020B0204000000000000" pitchFamily="34" charset="77"/>
              </a:rPr>
              <a:t> </a:t>
            </a:r>
            <a:r>
              <a:rPr lang="en-US" sz="850" b="0" i="0" u="none" strike="noStrike" kern="1200" spc="0" baseline="0" dirty="0" err="1">
                <a:solidFill>
                  <a:schemeClr val="accent5"/>
                </a:solidFill>
                <a:latin typeface="TWK Everett Medium" panose="020B0204000000000000" pitchFamily="34" charset="77"/>
              </a:rPr>
              <a:t>elitr</a:t>
            </a:r>
            <a:endParaRPr lang="en-US" sz="850" b="0" i="0" u="none" strike="noStrike" kern="1200" spc="0" baseline="0" dirty="0">
              <a:solidFill>
                <a:schemeClr val="accent5"/>
              </a:solidFill>
              <a:latin typeface="TWK Everett Medium" panose="020B0204000000000000" pitchFamily="34" charset="77"/>
            </a:endParaRPr>
          </a:p>
        </c:rich>
      </c:tx>
      <c:layout>
        <c:manualLayout>
          <c:xMode val="edge"/>
          <c:yMode val="edge"/>
          <c:x val="0.56811844652546561"/>
          <c:y val="2.22222222222222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0" b="0" i="0" u="none" strike="noStrike" kern="1200" baseline="0">
                    <a:solidFill>
                      <a:schemeClr val="tx2"/>
                    </a:solidFill>
                    <a:latin typeface="TWK Everett" panose="020B0204000000000000" pitchFamily="34" charset="77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2"/>
                <c:pt idx="0">
                  <c:v>Kategorie 1</c:v>
                </c:pt>
                <c:pt idx="1">
                  <c:v>Kategorie 2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95-9D4E-AF70-3BB3AC950FDB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0" b="0" i="0" u="none" strike="noStrike" kern="1200" baseline="0">
                    <a:solidFill>
                      <a:schemeClr val="tx2"/>
                    </a:solidFill>
                    <a:latin typeface="TWK Everett" panose="020B0204000000000000" pitchFamily="34" charset="77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2"/>
                <c:pt idx="0">
                  <c:v>Kategorie 1</c:v>
                </c:pt>
                <c:pt idx="1">
                  <c:v>Kategorie 2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95-9D4E-AF70-3BB3AC950FDB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5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0" b="0" i="0" u="none" strike="noStrike" kern="1200" baseline="0">
                    <a:solidFill>
                      <a:schemeClr val="tx2"/>
                    </a:solidFill>
                    <a:latin typeface="TWK Everett" panose="020B0204000000000000" pitchFamily="34" charset="77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2"/>
                <c:pt idx="0">
                  <c:v>Kategorie 1</c:v>
                </c:pt>
                <c:pt idx="1">
                  <c:v>Kategorie 2</c:v>
                </c:pt>
              </c:strCache>
            </c:strRef>
          </c:cat>
          <c:val>
            <c:numRef>
              <c:f>Tabelle1!$D$2:$D$5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95-9D4E-AF70-3BB3AC950FD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26192720"/>
        <c:axId val="2010218880"/>
      </c:barChart>
      <c:catAx>
        <c:axId val="202619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4"/>
                </a:solidFill>
                <a:latin typeface="TWK Everett" panose="020B0204000000000000" pitchFamily="34" charset="77"/>
                <a:ea typeface="+mn-ea"/>
                <a:cs typeface="+mn-cs"/>
              </a:defRPr>
            </a:pPr>
            <a:endParaRPr lang="de-DE"/>
          </a:p>
        </c:txPr>
        <c:crossAx val="2010218880"/>
        <c:crosses val="autoZero"/>
        <c:auto val="1"/>
        <c:lblAlgn val="ctr"/>
        <c:lblOffset val="100"/>
        <c:noMultiLvlLbl val="0"/>
      </c:catAx>
      <c:valAx>
        <c:axId val="201021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WK Everett" panose="020B0204000000000000" pitchFamily="34" charset="77"/>
                <a:ea typeface="+mn-ea"/>
                <a:cs typeface="+mn-cs"/>
              </a:defRPr>
            </a:pPr>
            <a:endParaRPr lang="de-DE"/>
          </a:p>
        </c:txPr>
        <c:crossAx val="202619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WK Everett" panose="020B0204000000000000" pitchFamily="34" charset="77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7463BAC-B972-A035-1E54-C317AC3559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FD3D43B-AB98-7E36-8538-13440FCDEA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3CC89-F486-4149-963B-CEF1E530B0D7}" type="datetimeFigureOut">
              <a:rPr lang="de-DE" smtClean="0"/>
              <a:t>06.08.2024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30FF4B1-AE99-79B9-6E71-E35AE3353A4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D94F116-7E23-B0BD-C5DB-4450FDF707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2633F-DD78-554D-AA22-225199D6C8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439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43C41-010F-D44C-B4F7-743C1B85D962}" type="datetimeFigureOut">
              <a:rPr lang="de-DE" smtClean="0"/>
              <a:t>06.08.2024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69DBA-958F-4549-A327-4B684530B5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2920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_Textmi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C7BAB-0BBD-5EAC-7376-A6D1AC38D3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484742"/>
            <a:ext cx="5670087" cy="1205946"/>
          </a:xfrm>
        </p:spPr>
        <p:txBody>
          <a:bodyPr/>
          <a:lstStyle/>
          <a:p>
            <a:r>
              <a:rPr lang="de-DE" dirty="0"/>
              <a:t>HIER STEHT DIE HEADLINE </a:t>
            </a:r>
            <a:br>
              <a:rPr lang="de-DE" dirty="0"/>
            </a:br>
            <a:r>
              <a:rPr lang="de-DE" dirty="0"/>
              <a:t>DER PRÄSENTATION </a:t>
            </a:r>
            <a:br>
              <a:rPr lang="de-DE" dirty="0"/>
            </a:br>
            <a:r>
              <a:rPr lang="de-DE" dirty="0"/>
              <a:t>ÜBER MEHRERE ZEILEN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142ACC-529A-ECF5-AC58-53A19A3DFD0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22000" y="2394000"/>
            <a:ext cx="5670087" cy="3504747"/>
          </a:xfrm>
        </p:spPr>
        <p:txBody>
          <a:bodyPr/>
          <a:lstStyle>
            <a:lvl1pPr marL="252000" indent="-252000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2pPr marL="504000">
              <a:defRPr/>
            </a:lvl2pPr>
            <a:lvl3pPr marL="756000">
              <a:defRPr/>
            </a:lvl3pPr>
            <a:lvl4pPr marL="1008000">
              <a:defRPr/>
            </a:lvl4pPr>
            <a:lvl5pPr marL="1260000">
              <a:defRPr/>
            </a:lvl5pPr>
          </a:lstStyle>
          <a:p>
            <a:pPr lvl="0"/>
            <a:r>
              <a:rPr lang="de-DE" dirty="0"/>
              <a:t>Mastertextformat bearbeiten</a:t>
            </a:r>
            <a:br>
              <a:rPr lang="de-DE" dirty="0"/>
            </a:br>
            <a:r>
              <a:rPr lang="de-DE" dirty="0" err="1"/>
              <a:t>jkvcny</a:t>
            </a:r>
            <a:r>
              <a:rPr lang="de-DE" dirty="0"/>
              <a:t> </a:t>
            </a:r>
            <a:r>
              <a:rPr lang="de-DE" dirty="0" err="1"/>
              <a:t>jcfxnjghbn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51E5B5B-CA1A-A968-E85A-384495D83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5F37D-EF8D-C445-ADAC-788192C9F761}" type="datetime1">
              <a:rPr lang="de-DE" smtClean="0"/>
              <a:t>06.08.2024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55B5F49-0254-6C05-D019-DFF17EB31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Präsentationsthema – Unterthematik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97B22E-25DD-8564-485A-D28C82304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26B7-277D-9A4C-B688-B29A8E2DA4AB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3C1977D-41B8-3F4C-E725-9A24374155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34000" y="522000"/>
            <a:ext cx="5670087" cy="5376747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2689089-3970-2809-C305-6B0B2A0DED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50630" y="6094814"/>
            <a:ext cx="1138283" cy="48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230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_nur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026DC-7EE9-4830-55AA-9C50CC34E2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486000"/>
            <a:ext cx="11173880" cy="470930"/>
          </a:xfrm>
        </p:spPr>
        <p:txBody>
          <a:bodyPr/>
          <a:lstStyle/>
          <a:p>
            <a:r>
              <a:rPr lang="de-DE" dirty="0"/>
              <a:t>HIER STEHT DIE HEADLINE DER PRÄSENTATION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3AE805-6D65-4114-8FCA-F5CF39BE3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" y="2394000"/>
            <a:ext cx="11151846" cy="3831327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7D1E8A-768D-86F5-4A13-21DB4C8B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21C2-0F5A-4143-A222-BFD58CCD9A52}" type="datetime1">
              <a:rPr lang="de-DE" smtClean="0"/>
              <a:t>06.08.2024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6FE092-80A5-A30D-64DE-595403F8C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Präsentationsthema – Unterthematik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2D9C6-69B2-F4A8-3A96-BF69A8DF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26B7-277D-9A4C-B688-B29A8E2DA4AB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D584644-3E13-50EE-6B36-9D069B4B08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2288" y="1014344"/>
            <a:ext cx="11152187" cy="470931"/>
          </a:xfrm>
        </p:spPr>
        <p:txBody>
          <a:bodyPr/>
          <a:lstStyle>
            <a:lvl1pPr marL="0" indent="0"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Hier ist Platz für eine längere </a:t>
            </a:r>
            <a:r>
              <a:rPr lang="de-DE" dirty="0" err="1"/>
              <a:t>Subline</a:t>
            </a:r>
            <a:endParaRPr lang="de-DE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1D8E161-42C5-0924-207D-8DAAD819AB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0630" y="6094814"/>
            <a:ext cx="1138283" cy="48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9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_dreispaltiger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026DC-7EE9-4830-55AA-9C50CC34E2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486000"/>
            <a:ext cx="11173880" cy="470930"/>
          </a:xfrm>
        </p:spPr>
        <p:txBody>
          <a:bodyPr/>
          <a:lstStyle/>
          <a:p>
            <a:r>
              <a:rPr lang="de-DE" dirty="0"/>
              <a:t>HIER STEHT DIE HEADLINE DER PRÄSENTATION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3AE805-6D65-4114-8FCA-F5CF39BE3E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2000" y="2604977"/>
            <a:ext cx="3135600" cy="323868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dirty="0" err="1"/>
              <a:t>Ldhfkvbgyzgvj</a:t>
            </a:r>
            <a:r>
              <a:rPr lang="de-DE" dirty="0"/>
              <a:t> </a:t>
            </a:r>
            <a:r>
              <a:rPr lang="de-DE" dirty="0" err="1"/>
              <a:t>vdfylhvbxhly</a:t>
            </a:r>
            <a:r>
              <a:rPr lang="de-DE" dirty="0"/>
              <a:t> </a:t>
            </a:r>
            <a:r>
              <a:rPr lang="de-DE" dirty="0" err="1"/>
              <a:t>hilhfdyvbilz</a:t>
            </a:r>
            <a:r>
              <a:rPr lang="de-DE" dirty="0"/>
              <a:t> </a:t>
            </a:r>
            <a:r>
              <a:rPr lang="de-DE" dirty="0" err="1"/>
              <a:t>lyfduvhn</a:t>
            </a:r>
            <a:r>
              <a:rPr lang="de-DE" dirty="0"/>
              <a:t> </a:t>
            </a:r>
            <a:r>
              <a:rPr lang="de-DE" dirty="0" err="1"/>
              <a:t>liubs</a:t>
            </a:r>
            <a:r>
              <a:rPr lang="de-DE" dirty="0"/>
              <a:t> </a:t>
            </a:r>
            <a:r>
              <a:rPr lang="de-DE" dirty="0" err="1"/>
              <a:t>lifuvnh</a:t>
            </a:r>
            <a:r>
              <a:rPr lang="de-DE" dirty="0"/>
              <a:t> </a:t>
            </a:r>
            <a:r>
              <a:rPr lang="de-DE" dirty="0" err="1"/>
              <a:t>iludxhv</a:t>
            </a:r>
            <a:r>
              <a:rPr lang="de-DE" dirty="0"/>
              <a:t>.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7D1E8A-768D-86F5-4A13-21DB4C8B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21C2-0F5A-4143-A222-BFD58CCD9A52}" type="datetime1">
              <a:rPr lang="de-DE" smtClean="0"/>
              <a:t>06.08.2024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6FE092-80A5-A30D-64DE-595403F8C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Präsentationsthema – Unterthematik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2D9C6-69B2-F4A8-3A96-BF69A8DF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26B7-277D-9A4C-B688-B29A8E2DA4AB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10ED443C-73AA-DC80-E929-0D7392A6851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84000" y="2604977"/>
            <a:ext cx="3135600" cy="323868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dirty="0" err="1"/>
              <a:t>Ldhfkvbgyzgvj</a:t>
            </a:r>
            <a:r>
              <a:rPr lang="de-DE" dirty="0"/>
              <a:t> </a:t>
            </a:r>
            <a:r>
              <a:rPr lang="de-DE" dirty="0" err="1"/>
              <a:t>vdfylhvbxhly</a:t>
            </a:r>
            <a:r>
              <a:rPr lang="de-DE" dirty="0"/>
              <a:t> </a:t>
            </a:r>
            <a:r>
              <a:rPr lang="de-DE" dirty="0" err="1"/>
              <a:t>hilhfdyvbilz</a:t>
            </a:r>
            <a:r>
              <a:rPr lang="de-DE" dirty="0"/>
              <a:t> </a:t>
            </a:r>
            <a:r>
              <a:rPr lang="de-DE" dirty="0" err="1"/>
              <a:t>lyfduvhn</a:t>
            </a:r>
            <a:r>
              <a:rPr lang="de-DE" dirty="0"/>
              <a:t> </a:t>
            </a:r>
            <a:r>
              <a:rPr lang="de-DE" dirty="0" err="1"/>
              <a:t>liubs</a:t>
            </a:r>
            <a:r>
              <a:rPr lang="de-DE" dirty="0"/>
              <a:t> </a:t>
            </a:r>
            <a:r>
              <a:rPr lang="de-DE" dirty="0" err="1"/>
              <a:t>lifuvnh</a:t>
            </a:r>
            <a:r>
              <a:rPr lang="de-DE" dirty="0"/>
              <a:t> </a:t>
            </a:r>
            <a:r>
              <a:rPr lang="de-DE" dirty="0" err="1"/>
              <a:t>iludxhv</a:t>
            </a:r>
            <a:r>
              <a:rPr lang="de-DE" dirty="0"/>
              <a:t>. 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8B825D5-B642-3B8D-E28B-91EDAEC436D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64000" y="2610000"/>
            <a:ext cx="3135600" cy="3268161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dirty="0" err="1"/>
              <a:t>Ldhfkvbgyzgvj</a:t>
            </a:r>
            <a:r>
              <a:rPr lang="de-DE" dirty="0"/>
              <a:t> </a:t>
            </a:r>
            <a:r>
              <a:rPr lang="de-DE" dirty="0" err="1"/>
              <a:t>vdfylhvbxhly</a:t>
            </a:r>
            <a:r>
              <a:rPr lang="de-DE" dirty="0"/>
              <a:t> </a:t>
            </a:r>
            <a:r>
              <a:rPr lang="de-DE" dirty="0" err="1"/>
              <a:t>hilhfdyvbilz</a:t>
            </a:r>
            <a:r>
              <a:rPr lang="de-DE" dirty="0"/>
              <a:t> </a:t>
            </a:r>
            <a:r>
              <a:rPr lang="de-DE" dirty="0" err="1"/>
              <a:t>lyfduvhn</a:t>
            </a:r>
            <a:r>
              <a:rPr lang="de-DE" dirty="0"/>
              <a:t> </a:t>
            </a:r>
            <a:r>
              <a:rPr lang="de-DE" dirty="0" err="1"/>
              <a:t>liubs</a:t>
            </a:r>
            <a:r>
              <a:rPr lang="de-DE" dirty="0"/>
              <a:t> </a:t>
            </a:r>
            <a:r>
              <a:rPr lang="de-DE" dirty="0" err="1"/>
              <a:t>lifuvnh</a:t>
            </a:r>
            <a:r>
              <a:rPr lang="de-DE" dirty="0"/>
              <a:t> </a:t>
            </a:r>
            <a:r>
              <a:rPr lang="de-DE" dirty="0" err="1"/>
              <a:t>iludxhv</a:t>
            </a:r>
            <a:r>
              <a:rPr lang="de-DE" dirty="0"/>
              <a:t>. 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34215BD-C559-35FE-82E3-6BD57E9450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01774" y="203540"/>
            <a:ext cx="1190225" cy="986187"/>
          </a:xfrm>
          <a:prstGeom prst="rect">
            <a:avLst/>
          </a:prstGeom>
        </p:spPr>
      </p:pic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DBCDF2FA-F21F-0E32-5ACF-99AD2DAF9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14344"/>
            <a:ext cx="11152187" cy="470931"/>
          </a:xfrm>
        </p:spPr>
        <p:txBody>
          <a:bodyPr/>
          <a:lstStyle>
            <a:lvl1pPr marL="0" indent="0"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Hier ist Platz für eine längere </a:t>
            </a:r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20E26E12-B6F1-C261-37C9-FA952F90C0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2226661"/>
            <a:ext cx="3135312" cy="2784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900" b="0" i="0">
                <a:solidFill>
                  <a:srgbClr val="FF0350"/>
                </a:solidFill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1.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EE5D0EE1-C0DC-DDF3-72D4-0AA41EBBB2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4000" y="2226661"/>
            <a:ext cx="3135312" cy="2784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900" b="0" i="0">
                <a:solidFill>
                  <a:srgbClr val="FF0350"/>
                </a:solidFill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2.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3C7D79E7-811B-8D6D-7BE4-E553414CDF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64000" y="2226661"/>
            <a:ext cx="3135312" cy="2784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900" b="0" i="0">
                <a:solidFill>
                  <a:srgbClr val="FF0350"/>
                </a:solidFill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3.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48DF9CD5-36B7-8C47-6866-1C8B0733961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50630" y="6094814"/>
            <a:ext cx="1138283" cy="48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11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_dreispaltigmi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026DC-7EE9-4830-55AA-9C50CC34E2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486000"/>
            <a:ext cx="11173880" cy="470930"/>
          </a:xfrm>
        </p:spPr>
        <p:txBody>
          <a:bodyPr/>
          <a:lstStyle/>
          <a:p>
            <a:r>
              <a:rPr lang="de-DE" dirty="0"/>
              <a:t>HIER STEHT DIE HEADLINE DER PRÄSENTATION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3AE805-6D65-4114-8FCA-F5CF39BE3E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2000" y="2604977"/>
            <a:ext cx="3135600" cy="323868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dirty="0" err="1"/>
              <a:t>Ldhfkvbgyzgvj</a:t>
            </a:r>
            <a:r>
              <a:rPr lang="de-DE" dirty="0"/>
              <a:t> </a:t>
            </a:r>
            <a:r>
              <a:rPr lang="de-DE" dirty="0" err="1"/>
              <a:t>vdfylhvbxhly</a:t>
            </a:r>
            <a:r>
              <a:rPr lang="de-DE" dirty="0"/>
              <a:t> </a:t>
            </a:r>
            <a:r>
              <a:rPr lang="de-DE" dirty="0" err="1"/>
              <a:t>hilhfdyvbilz</a:t>
            </a:r>
            <a:r>
              <a:rPr lang="de-DE" dirty="0"/>
              <a:t> </a:t>
            </a:r>
            <a:r>
              <a:rPr lang="de-DE" dirty="0" err="1"/>
              <a:t>lyfduvhn</a:t>
            </a:r>
            <a:r>
              <a:rPr lang="de-DE" dirty="0"/>
              <a:t> </a:t>
            </a:r>
            <a:r>
              <a:rPr lang="de-DE" dirty="0" err="1"/>
              <a:t>liubs</a:t>
            </a:r>
            <a:r>
              <a:rPr lang="de-DE" dirty="0"/>
              <a:t> </a:t>
            </a:r>
            <a:r>
              <a:rPr lang="de-DE" dirty="0" err="1"/>
              <a:t>lifuvnh</a:t>
            </a:r>
            <a:r>
              <a:rPr lang="de-DE" dirty="0"/>
              <a:t> </a:t>
            </a:r>
            <a:r>
              <a:rPr lang="de-DE" dirty="0" err="1"/>
              <a:t>iludxhv</a:t>
            </a:r>
            <a:r>
              <a:rPr lang="de-DE" dirty="0"/>
              <a:t>.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7D1E8A-768D-86F5-4A13-21DB4C8B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21C2-0F5A-4143-A222-BFD58CCD9A52}" type="datetime1">
              <a:rPr lang="de-DE" smtClean="0"/>
              <a:t>06.08.2024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6FE092-80A5-A30D-64DE-595403F8C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Präsentationsthema – Unterthematik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2D9C6-69B2-F4A8-3A96-BF69A8DF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26B7-277D-9A4C-B688-B29A8E2DA4AB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8B825D5-B642-3B8D-E28B-91EDAEC436D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64000" y="2610000"/>
            <a:ext cx="3135600" cy="3233531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dirty="0" err="1"/>
              <a:t>Ldhfkvbgyzgvj</a:t>
            </a:r>
            <a:r>
              <a:rPr lang="de-DE" dirty="0"/>
              <a:t> </a:t>
            </a:r>
            <a:r>
              <a:rPr lang="de-DE" dirty="0" err="1"/>
              <a:t>vdfylhvbxhly</a:t>
            </a:r>
            <a:r>
              <a:rPr lang="de-DE" dirty="0"/>
              <a:t> </a:t>
            </a:r>
            <a:r>
              <a:rPr lang="de-DE" dirty="0" err="1"/>
              <a:t>hilhfdyvbilz</a:t>
            </a:r>
            <a:r>
              <a:rPr lang="de-DE" dirty="0"/>
              <a:t> </a:t>
            </a:r>
            <a:r>
              <a:rPr lang="de-DE" dirty="0" err="1"/>
              <a:t>lyfduvhn</a:t>
            </a:r>
            <a:r>
              <a:rPr lang="de-DE" dirty="0"/>
              <a:t> </a:t>
            </a:r>
            <a:r>
              <a:rPr lang="de-DE" dirty="0" err="1"/>
              <a:t>liubs</a:t>
            </a:r>
            <a:r>
              <a:rPr lang="de-DE" dirty="0"/>
              <a:t> </a:t>
            </a:r>
            <a:r>
              <a:rPr lang="de-DE" dirty="0" err="1"/>
              <a:t>lifuvnh</a:t>
            </a:r>
            <a:r>
              <a:rPr lang="de-DE" dirty="0"/>
              <a:t> </a:t>
            </a:r>
            <a:r>
              <a:rPr lang="de-DE" dirty="0" err="1"/>
              <a:t>iludxhv</a:t>
            </a:r>
            <a:r>
              <a:rPr lang="de-DE" dirty="0"/>
              <a:t>. 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DBCDF2FA-F21F-0E32-5ACF-99AD2DAF9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14344"/>
            <a:ext cx="11152187" cy="470931"/>
          </a:xfrm>
        </p:spPr>
        <p:txBody>
          <a:bodyPr/>
          <a:lstStyle>
            <a:lvl1pPr marL="0" indent="0"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Hier ist Platz für eine längere </a:t>
            </a:r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20E26E12-B6F1-C261-37C9-FA952F90C0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2226661"/>
            <a:ext cx="3135312" cy="2784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900" b="0" i="0">
                <a:solidFill>
                  <a:srgbClr val="FF0350"/>
                </a:solidFill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Zwischentitel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3C7D79E7-811B-8D6D-7BE4-E553414CDF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64000" y="2226661"/>
            <a:ext cx="3135312" cy="2784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900" b="0" i="0">
                <a:solidFill>
                  <a:srgbClr val="FF0350"/>
                </a:solidFill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Zwischentitel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48DF9CD5-36B7-8C47-6866-1C8B073396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0630" y="6094814"/>
            <a:ext cx="1138283" cy="485035"/>
          </a:xfrm>
          <a:prstGeom prst="rect">
            <a:avLst/>
          </a:prstGeom>
        </p:spPr>
      </p:pic>
      <p:sp>
        <p:nvSpPr>
          <p:cNvPr id="8" name="Bildplatzhalter 7">
            <a:extLst>
              <a:ext uri="{FF2B5EF4-FFF2-40B4-BE49-F238E27FC236}">
                <a16:creationId xmlns:a16="http://schemas.microsoft.com/office/drawing/2014/main" id="{109281A9-4063-DE3E-F644-AD99E38B946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92812" y="2226661"/>
            <a:ext cx="3135975" cy="361687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3997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_dreispaltig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026DC-7EE9-4830-55AA-9C50CC34E2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486000"/>
            <a:ext cx="11173880" cy="470930"/>
          </a:xfrm>
        </p:spPr>
        <p:txBody>
          <a:bodyPr/>
          <a:lstStyle/>
          <a:p>
            <a:r>
              <a:rPr lang="de-DE" dirty="0"/>
              <a:t>HIER STEHT DIE HEADLINE DER PRÄSENTATION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3AE805-6D65-4114-8FCA-F5CF39BE3E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66390" y="4131888"/>
            <a:ext cx="2880000" cy="177726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EIN WICHTIGER ERSTER PUNKT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7D1E8A-768D-86F5-4A13-21DB4C8B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21C2-0F5A-4143-A222-BFD58CCD9A52}" type="datetime1">
              <a:rPr lang="de-DE" smtClean="0"/>
              <a:t>06.08.2024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6FE092-80A5-A30D-64DE-595403F8C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Präsentationsthema – Unterthematik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2D9C6-69B2-F4A8-3A96-BF69A8DF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26B7-277D-9A4C-B688-B29A8E2DA4AB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10ED443C-73AA-DC80-E929-0D7392A6851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668940" y="4131888"/>
            <a:ext cx="2880000" cy="177726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EIN WICHTIGER ZWEITER PUNKT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8B825D5-B642-3B8D-E28B-91EDAEC436D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856365" y="4131888"/>
            <a:ext cx="2880000" cy="177726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EIN WICHTIGER DRITTER PUNKT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DBCDF2FA-F21F-0E32-5ACF-99AD2DAF9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14344"/>
            <a:ext cx="11152187" cy="470931"/>
          </a:xfrm>
        </p:spPr>
        <p:txBody>
          <a:bodyPr/>
          <a:lstStyle>
            <a:lvl1pPr marL="0" indent="0"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Hier ist Platz für eine längere </a:t>
            </a:r>
            <a:r>
              <a:rPr lang="de-DE" dirty="0" err="1"/>
              <a:t>Subline</a:t>
            </a:r>
            <a:endParaRPr lang="de-DE" dirty="0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3B7F7E08-AB44-F126-2175-A9471B00CC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6390" y="2352729"/>
            <a:ext cx="2880000" cy="1423059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133D111E-101A-64A7-EAA2-13E1B0BAAB2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8940" y="2352729"/>
            <a:ext cx="2880000" cy="1423059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E9E226D8-E391-51CB-D65E-45EF1E5FED7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5610" y="2352729"/>
            <a:ext cx="2880000" cy="1423059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49F33F5B-CC8E-17B7-26AB-3C5DFAAC717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450630" y="6094814"/>
            <a:ext cx="1138283" cy="48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44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_dreispaltigIconPlatzh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026DC-7EE9-4830-55AA-9C50CC34E2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486000"/>
            <a:ext cx="11173880" cy="470930"/>
          </a:xfrm>
        </p:spPr>
        <p:txBody>
          <a:bodyPr/>
          <a:lstStyle/>
          <a:p>
            <a:r>
              <a:rPr lang="de-DE" dirty="0"/>
              <a:t>HIER STEHT DIE HEADLINE DER PRÄSENTATION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3AE805-6D65-4114-8FCA-F5CF39BE3E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66390" y="4131888"/>
            <a:ext cx="2880000" cy="177726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EIN WICHTIGER ERSTER PUNKT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7D1E8A-768D-86F5-4A13-21DB4C8B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21C2-0F5A-4143-A222-BFD58CCD9A52}" type="datetime1">
              <a:rPr lang="de-DE" smtClean="0"/>
              <a:t>06.08.2024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6FE092-80A5-A30D-64DE-595403F8C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Präsentationsthema – Unterthematik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2D9C6-69B2-F4A8-3A96-BF69A8DF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26B7-277D-9A4C-B688-B29A8E2DA4AB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10ED443C-73AA-DC80-E929-0D7392A6851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668940" y="4131888"/>
            <a:ext cx="2880000" cy="177726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EIN WICHTIGER ZWEITER PUNKT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8B825D5-B642-3B8D-E28B-91EDAEC436D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856365" y="4131888"/>
            <a:ext cx="2880000" cy="177726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EIN WICHTIGER DRITTER PUNKT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DBCDF2FA-F21F-0E32-5ACF-99AD2DAF9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14344"/>
            <a:ext cx="11152187" cy="470931"/>
          </a:xfrm>
        </p:spPr>
        <p:txBody>
          <a:bodyPr/>
          <a:lstStyle>
            <a:lvl1pPr marL="0" indent="0"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Hier ist Platz für eine längere </a:t>
            </a:r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E69AEB3F-F6E1-209D-359A-338A096BC0E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66390" y="2335788"/>
            <a:ext cx="2880000" cy="1440000"/>
          </a:xfrm>
        </p:spPr>
        <p:txBody>
          <a:bodyPr/>
          <a:lstStyle/>
          <a:p>
            <a:endParaRPr lang="de-DE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D108ECCC-16F7-1C33-AE29-3743C642D08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68940" y="2335788"/>
            <a:ext cx="2880000" cy="1440000"/>
          </a:xfrm>
        </p:spPr>
        <p:txBody>
          <a:bodyPr/>
          <a:lstStyle/>
          <a:p>
            <a:endParaRPr lang="de-DE"/>
          </a:p>
        </p:txBody>
      </p:sp>
      <p:sp>
        <p:nvSpPr>
          <p:cNvPr id="12" name="Bildplatzhalter 7">
            <a:extLst>
              <a:ext uri="{FF2B5EF4-FFF2-40B4-BE49-F238E27FC236}">
                <a16:creationId xmlns:a16="http://schemas.microsoft.com/office/drawing/2014/main" id="{4C3AF037-7118-9DE7-A132-0CFB7F04DE6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45610" y="2336400"/>
            <a:ext cx="2880000" cy="1440000"/>
          </a:xfrm>
        </p:spPr>
        <p:txBody>
          <a:bodyPr/>
          <a:lstStyle/>
          <a:p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B1295BF-85E3-B515-9FEA-C8DFE30F7C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0630" y="6094814"/>
            <a:ext cx="1138283" cy="48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60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_dreispaltigZah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026DC-7EE9-4830-55AA-9C50CC34E2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486000"/>
            <a:ext cx="11173880" cy="470930"/>
          </a:xfrm>
        </p:spPr>
        <p:txBody>
          <a:bodyPr/>
          <a:lstStyle/>
          <a:p>
            <a:r>
              <a:rPr lang="de-DE" dirty="0"/>
              <a:t>HIER STEHT DIE HEADLINE DER PRÄSENTATION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3AE805-6D65-4114-8FCA-F5CF39BE3E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66390" y="4131888"/>
            <a:ext cx="2880000" cy="177726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PROFESSOR*INNEN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7D1E8A-768D-86F5-4A13-21DB4C8B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21C2-0F5A-4143-A222-BFD58CCD9A52}" type="datetime1">
              <a:rPr lang="de-DE" smtClean="0"/>
              <a:t>06.08.2024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6FE092-80A5-A30D-64DE-595403F8C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Präsentationsthema – Unterthematik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2D9C6-69B2-F4A8-3A96-BF69A8DF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26B7-277D-9A4C-B688-B29A8E2DA4AB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10ED443C-73AA-DC80-E929-0D7392A6851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668940" y="4131888"/>
            <a:ext cx="2880000" cy="177726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LEHRBEAUFTRAGTE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8B825D5-B642-3B8D-E28B-91EDAEC436D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856365" y="4131888"/>
            <a:ext cx="2880000" cy="32177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MITARBEITENDE*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DBCDF2FA-F21F-0E32-5ACF-99AD2DAF9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14344"/>
            <a:ext cx="11152187" cy="470931"/>
          </a:xfrm>
        </p:spPr>
        <p:txBody>
          <a:bodyPr/>
          <a:lstStyle>
            <a:lvl1pPr marL="0" indent="0"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Hier ist Platz für eine längere </a:t>
            </a:r>
            <a:r>
              <a:rPr lang="de-DE" dirty="0" err="1"/>
              <a:t>Subline</a:t>
            </a:r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B1295BF-85E3-B515-9FEA-C8DFE30F7C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0630" y="6094814"/>
            <a:ext cx="1138283" cy="485035"/>
          </a:xfrm>
          <a:prstGeom prst="rect">
            <a:avLst/>
          </a:prstGeom>
        </p:spPr>
      </p:pic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A02780F7-944B-F10F-AA94-A613F25B9B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6850" y="2399761"/>
            <a:ext cx="2880000" cy="1439862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6400" b="1" i="0">
                <a:solidFill>
                  <a:srgbClr val="FF0350"/>
                </a:solidFill>
                <a:latin typeface="TWK Everett" panose="020B0204000000000000" pitchFamily="34" charset="77"/>
              </a:defRPr>
            </a:lvl1pPr>
          </a:lstStyle>
          <a:p>
            <a:pPr lvl="0"/>
            <a:r>
              <a:rPr lang="de-DE" dirty="0"/>
              <a:t>170</a:t>
            </a:r>
          </a:p>
        </p:txBody>
      </p:sp>
      <p:sp>
        <p:nvSpPr>
          <p:cNvPr id="16" name="Textplatzhalter 13">
            <a:extLst>
              <a:ext uri="{FF2B5EF4-FFF2-40B4-BE49-F238E27FC236}">
                <a16:creationId xmlns:a16="http://schemas.microsoft.com/office/drawing/2014/main" id="{6614A4FA-B9F2-0103-2D69-55E59C280F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69200" y="2399761"/>
            <a:ext cx="2880000" cy="1439862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6400" b="1" i="0">
                <a:solidFill>
                  <a:srgbClr val="FF0350"/>
                </a:solidFill>
                <a:latin typeface="TWK Everett" panose="020B0204000000000000" pitchFamily="34" charset="77"/>
              </a:defRPr>
            </a:lvl1pPr>
          </a:lstStyle>
          <a:p>
            <a:pPr lvl="0"/>
            <a:r>
              <a:rPr lang="de-DE" dirty="0"/>
              <a:t>300</a:t>
            </a:r>
          </a:p>
        </p:txBody>
      </p:sp>
      <p:sp>
        <p:nvSpPr>
          <p:cNvPr id="17" name="Textplatzhalter 13">
            <a:extLst>
              <a:ext uri="{FF2B5EF4-FFF2-40B4-BE49-F238E27FC236}">
                <a16:creationId xmlns:a16="http://schemas.microsoft.com/office/drawing/2014/main" id="{F9B0614E-EB6A-E1C6-504C-4B0D7F93BA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5200" y="2399761"/>
            <a:ext cx="2880000" cy="1439862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6400" b="1" i="0">
                <a:solidFill>
                  <a:srgbClr val="FF0350"/>
                </a:solidFill>
                <a:latin typeface="TWK Everett" panose="020B0204000000000000" pitchFamily="34" charset="77"/>
              </a:defRPr>
            </a:lvl1pPr>
          </a:lstStyle>
          <a:p>
            <a:pPr lvl="0"/>
            <a:r>
              <a:rPr lang="de-DE" dirty="0"/>
              <a:t>290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EE28C124-9920-84D6-B110-3430749065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5200" y="4492987"/>
            <a:ext cx="2879725" cy="646112"/>
          </a:xfrm>
        </p:spPr>
        <p:txBody>
          <a:bodyPr>
            <a:noAutofit/>
          </a:bodyPr>
          <a:lstStyle>
            <a:lvl1pPr marL="0" indent="0" algn="ctr">
              <a:buNone/>
              <a:defRPr sz="1150" b="0" i="0">
                <a:latin typeface="TWK Everett" panose="020B0204000000000000" pitchFamily="34" charset="77"/>
              </a:defRPr>
            </a:lvl1pPr>
          </a:lstStyle>
          <a:p>
            <a:pPr lvl="0"/>
            <a:r>
              <a:rPr lang="de-DE" dirty="0"/>
              <a:t>*Wissenschaftsstützende</a:t>
            </a:r>
            <a:br>
              <a:rPr lang="de-DE" dirty="0"/>
            </a:br>
            <a:r>
              <a:rPr lang="de-DE" dirty="0"/>
              <a:t>&amp; Mitarbeiter*innen</a:t>
            </a:r>
          </a:p>
        </p:txBody>
      </p:sp>
    </p:spTree>
    <p:extLst>
      <p:ext uri="{BB962C8B-B14F-4D97-AF65-F5344CB8AC3E}">
        <p14:creationId xmlns:p14="http://schemas.microsoft.com/office/powerpoint/2010/main" val="152886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_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026DC-7EE9-4830-55AA-9C50CC34E2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999" y="486000"/>
            <a:ext cx="11160087" cy="470930"/>
          </a:xfrm>
        </p:spPr>
        <p:txBody>
          <a:bodyPr/>
          <a:lstStyle/>
          <a:p>
            <a:r>
              <a:rPr lang="de-DE" dirty="0"/>
              <a:t>HIER STEHT DIE HEADLINE DER PRÄSENTATION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7D1E8A-768D-86F5-4A13-21DB4C8B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21C2-0F5A-4143-A222-BFD58CCD9A52}" type="datetime1">
              <a:rPr lang="de-DE" smtClean="0"/>
              <a:t>06.08.2024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6FE092-80A5-A30D-64DE-595403F8C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Präsentationsthema – Unterthematik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2D9C6-69B2-F4A8-3A96-BF69A8DF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26B7-277D-9A4C-B688-B29A8E2DA4AB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D584644-3E13-50EE-6B36-9D069B4B08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2288" y="1014344"/>
            <a:ext cx="11159797" cy="631576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900" b="0" i="0">
                <a:latin typeface="TWK Everett Medium" panose="020B0204000000000000" pitchFamily="34" charset="77"/>
              </a:defRPr>
            </a:lvl1pPr>
          </a:lstStyle>
          <a:p>
            <a:pPr lvl="0"/>
            <a:r>
              <a:rPr lang="de-DE" dirty="0"/>
              <a:t>Hier ist Platz für eine längere </a:t>
            </a:r>
            <a:r>
              <a:rPr lang="de-DE" dirty="0" err="1"/>
              <a:t>Subline</a:t>
            </a:r>
            <a:r>
              <a:rPr lang="de-DE" dirty="0"/>
              <a:t>,</a:t>
            </a:r>
            <a:br>
              <a:rPr lang="de-DE" dirty="0"/>
            </a:br>
            <a:r>
              <a:rPr lang="de-DE" dirty="0"/>
              <a:t>die über mehrere Zeilen laufen kann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1D8E161-42C5-0924-207D-8DAAD819AB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0630" y="6094814"/>
            <a:ext cx="1138283" cy="485035"/>
          </a:xfrm>
          <a:prstGeom prst="rect">
            <a:avLst/>
          </a:prstGeom>
        </p:spPr>
      </p:pic>
      <p:sp>
        <p:nvSpPr>
          <p:cNvPr id="8" name="Diagrammplatzhalter 7">
            <a:extLst>
              <a:ext uri="{FF2B5EF4-FFF2-40B4-BE49-F238E27FC236}">
                <a16:creationId xmlns:a16="http://schemas.microsoft.com/office/drawing/2014/main" id="{DD90BC75-C8C1-9956-ADD1-9F31FA4B7E2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980000" y="2134800"/>
            <a:ext cx="8251200" cy="342900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961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25C3716-77A4-7282-AA42-ACF920E18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486000"/>
            <a:ext cx="11173880" cy="101355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dirty="0"/>
              <a:t>HIER STEHT DIE HEADLINE</a:t>
            </a:r>
            <a:br>
              <a:rPr lang="de-DE" dirty="0"/>
            </a:br>
            <a:r>
              <a:rPr lang="de-DE" dirty="0"/>
              <a:t>DER PRÄSENTATION ÜBER</a:t>
            </a:r>
            <a:br>
              <a:rPr lang="de-DE" dirty="0"/>
            </a:br>
            <a:r>
              <a:rPr lang="de-DE" dirty="0"/>
              <a:t>MEHRERE ZEILEN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A89816-6C37-1734-8203-E9BC88BF3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000" y="2389703"/>
            <a:ext cx="11151846" cy="38313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Zweite Ebene </a:t>
            </a:r>
            <a:r>
              <a:rPr lang="de-DE" dirty="0" err="1"/>
              <a:t>kfhxgbhfbcxn</a:t>
            </a:r>
            <a:br>
              <a:rPr lang="de-DE" dirty="0"/>
            </a:br>
            <a:r>
              <a:rPr lang="de-DE" dirty="0" err="1"/>
              <a:t>h,dfjxbvhkxbvgkuv</a:t>
            </a:r>
            <a:endParaRPr lang="de-DE" dirty="0"/>
          </a:p>
          <a:p>
            <a:pPr lvl="2"/>
            <a:r>
              <a:rPr lang="de-DE" dirty="0"/>
              <a:t>Dritte </a:t>
            </a:r>
            <a:r>
              <a:rPr lang="de-DE" dirty="0" err="1"/>
              <a:t>Ebenejhkhfxdvzhx</a:t>
            </a:r>
            <a:br>
              <a:rPr lang="de-DE" dirty="0"/>
            </a:br>
            <a:r>
              <a:rPr lang="de-DE" dirty="0" err="1"/>
              <a:t>kfdlxjvnhlgxvbhilfxgbhu</a:t>
            </a:r>
            <a:endParaRPr lang="de-DE" dirty="0"/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0CE3B0FC-0640-B13A-E5C1-277EE33F1C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66102" y="6406506"/>
            <a:ext cx="1823720" cy="20566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50" b="0" i="0">
                <a:solidFill>
                  <a:srgbClr val="FF0350"/>
                </a:solidFill>
                <a:latin typeface="TWK Everett" panose="020B0204000000000000" pitchFamily="34" charset="77"/>
              </a:defRPr>
            </a:lvl1pPr>
          </a:lstStyle>
          <a:p>
            <a:fld id="{55CA0BB7-AF59-FC42-9888-339035E1B05F}" type="datetime1">
              <a:rPr lang="de-DE" smtClean="0"/>
              <a:t>06.08.2024</a:t>
            </a:fld>
            <a:endParaRPr lang="de-DE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0EF7EFCF-A013-BD72-A918-FC1AEDB6C6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6263" y="6406506"/>
            <a:ext cx="6425318" cy="17334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50" b="1" i="0">
                <a:solidFill>
                  <a:srgbClr val="FF0350"/>
                </a:solidFill>
                <a:latin typeface="TWK Everett" panose="020B0204000000000000" pitchFamily="34" charset="77"/>
              </a:defRPr>
            </a:lvl1pPr>
          </a:lstStyle>
          <a:p>
            <a:r>
              <a:rPr lang="de-DE" dirty="0"/>
              <a:t>Präsentationsthema – Unterthematik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FA70902E-3EFD-158D-9A13-5DA5CF94D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1886" y="6408969"/>
            <a:ext cx="441960" cy="20566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50" b="0" i="0">
                <a:solidFill>
                  <a:srgbClr val="FF0350"/>
                </a:solidFill>
                <a:latin typeface="TWK Everett" panose="020B0204000000000000" pitchFamily="34" charset="77"/>
              </a:defRPr>
            </a:lvl1pPr>
          </a:lstStyle>
          <a:p>
            <a:fld id="{D62B26B7-277D-9A4C-B688-B29A8E2DA4AB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D5C8B37-6EB8-806B-2CF3-916223338D2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450630" y="6094814"/>
            <a:ext cx="1138283" cy="48503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9EB9783-0F93-5801-A8A7-B0303DAB8CF7}"/>
              </a:ext>
            </a:extLst>
          </p:cNvPr>
          <p:cNvSpPr txBox="1"/>
          <p:nvPr userDrawn="1"/>
        </p:nvSpPr>
        <p:spPr>
          <a:xfrm>
            <a:off x="11283653" y="6406506"/>
            <a:ext cx="30458" cy="1308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850" b="0" i="0" dirty="0">
                <a:solidFill>
                  <a:schemeClr val="tx2"/>
                </a:solidFill>
                <a:latin typeface="TWK Everett" panose="020B0204000000000000" pitchFamily="34" charset="77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11372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rgbClr val="FF0350"/>
          </a:solidFill>
          <a:latin typeface="TWK Everett" panose="020B0204000000000000" pitchFamily="34" charset="77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20000"/>
        </a:lnSpc>
        <a:spcBef>
          <a:spcPts val="0"/>
        </a:spcBef>
        <a:spcAft>
          <a:spcPts val="2000"/>
        </a:spcAft>
        <a:buFontTx/>
        <a:buBlip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</a:buBlip>
        <a:defRPr sz="1400" b="0" i="0" kern="1200">
          <a:solidFill>
            <a:schemeClr val="tx1"/>
          </a:solidFill>
          <a:latin typeface="TWK Everett" panose="020B0204000000000000" pitchFamily="34" charset="77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20000"/>
        </a:lnSpc>
        <a:spcBef>
          <a:spcPts val="0"/>
        </a:spcBef>
        <a:spcAft>
          <a:spcPts val="2000"/>
        </a:spcAft>
        <a:buClr>
          <a:srgbClr val="FF0350"/>
        </a:buClr>
        <a:buFontTx/>
        <a:buBlip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</a:buBlip>
        <a:defRPr sz="1400" b="0" i="0" kern="1200">
          <a:solidFill>
            <a:schemeClr val="tx1"/>
          </a:solidFill>
          <a:latin typeface="TWK Everett" panose="020B0204000000000000" pitchFamily="34" charset="77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20000"/>
        </a:lnSpc>
        <a:spcBef>
          <a:spcPts val="0"/>
        </a:spcBef>
        <a:spcAft>
          <a:spcPts val="2000"/>
        </a:spcAft>
        <a:buClr>
          <a:srgbClr val="FF0350"/>
        </a:buClr>
        <a:buFontTx/>
        <a:buBlip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</a:buBlip>
        <a:defRPr sz="1400" b="0" i="0" kern="1200">
          <a:solidFill>
            <a:schemeClr val="tx1"/>
          </a:solidFill>
          <a:latin typeface="TWK Everett" panose="020B0204000000000000" pitchFamily="34" charset="77"/>
          <a:ea typeface="+mn-ea"/>
          <a:cs typeface="+mn-cs"/>
        </a:defRPr>
      </a:lvl3pPr>
      <a:lvl4pPr marL="1008000" indent="-252000" algn="l" defTabSz="914400" rtl="0" eaLnBrk="1" latinLnBrk="0" hangingPunct="1">
        <a:lnSpc>
          <a:spcPct val="120000"/>
        </a:lnSpc>
        <a:spcBef>
          <a:spcPts val="0"/>
        </a:spcBef>
        <a:spcAft>
          <a:spcPts val="2000"/>
        </a:spcAft>
        <a:buClr>
          <a:srgbClr val="FF0350"/>
        </a:buClr>
        <a:buFontTx/>
        <a:buBlip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</a:buBlip>
        <a:defRPr sz="1400" b="0" i="0" kern="1200">
          <a:solidFill>
            <a:schemeClr val="tx1"/>
          </a:solidFill>
          <a:latin typeface="TWK Everett" panose="020B0204000000000000" pitchFamily="34" charset="77"/>
          <a:ea typeface="+mn-ea"/>
          <a:cs typeface="+mn-cs"/>
        </a:defRPr>
      </a:lvl4pPr>
      <a:lvl5pPr marL="1260000" indent="-252000" algn="l" defTabSz="914400" rtl="0" eaLnBrk="1" latinLnBrk="0" hangingPunct="1">
        <a:lnSpc>
          <a:spcPct val="120000"/>
        </a:lnSpc>
        <a:spcBef>
          <a:spcPts val="0"/>
        </a:spcBef>
        <a:spcAft>
          <a:spcPts val="2000"/>
        </a:spcAft>
        <a:buClr>
          <a:srgbClr val="FF0350"/>
        </a:buClr>
        <a:buFontTx/>
        <a:buBlip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</a:buBlip>
        <a:defRPr sz="1400" b="0" i="0" kern="1200">
          <a:solidFill>
            <a:schemeClr val="tx1"/>
          </a:solidFill>
          <a:latin typeface="TWK Everett" panose="020B0204000000000000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FC367E-2594-7AF3-85B9-FE0C58586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999" y="486000"/>
            <a:ext cx="4974153" cy="470930"/>
          </a:xfrm>
        </p:spPr>
        <p:txBody>
          <a:bodyPr/>
          <a:lstStyle/>
          <a:p>
            <a:r>
              <a:rPr lang="de-DE" dirty="0">
                <a:latin typeface="+mj-lt"/>
              </a:rPr>
              <a:t>TITEL DER BACHELORARBEIT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EC5E139-B4F7-157D-BB76-6B554CBB6F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17992" y="6406506"/>
            <a:ext cx="1823720" cy="205663"/>
          </a:xfrm>
        </p:spPr>
        <p:txBody>
          <a:bodyPr/>
          <a:lstStyle/>
          <a:p>
            <a:fld id="{65DE21C2-0F5A-4143-A222-BFD58CCD9A52}" type="datetime1">
              <a:rPr lang="de-DE" smtClean="0"/>
              <a:t>06.08.2024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9AB9BE-E103-0544-65FA-24133E410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ONE PAGER – FAKULTÄT FÜR ELEKTROTECHNIK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72F0AC0-8189-DF6F-EF48-0B54F514B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2288" y="1014344"/>
            <a:ext cx="11159797" cy="357256"/>
          </a:xfrm>
        </p:spPr>
        <p:txBody>
          <a:bodyPr>
            <a:normAutofit/>
          </a:bodyPr>
          <a:lstStyle/>
          <a:p>
            <a:r>
              <a:rPr lang="de-DE" dirty="0">
                <a:latin typeface="+mj-lt"/>
              </a:rPr>
              <a:t>Vorname Nachname, Studiengang, Semester</a:t>
            </a:r>
          </a:p>
        </p:txBody>
      </p:sp>
      <p:graphicFrame>
        <p:nvGraphicFramePr>
          <p:cNvPr id="14" name="Diagrammplatzhalter 13">
            <a:extLst>
              <a:ext uri="{FF2B5EF4-FFF2-40B4-BE49-F238E27FC236}">
                <a16:creationId xmlns:a16="http://schemas.microsoft.com/office/drawing/2014/main" id="{BD00D8C3-F331-5F28-888D-B86B03E6356C}"/>
              </a:ext>
            </a:extLst>
          </p:cNvPr>
          <p:cNvGraphicFramePr>
            <a:graphicFrameLocks noGrp="1"/>
          </p:cNvGraphicFramePr>
          <p:nvPr>
            <p:ph type="chart" sz="quarter" idx="14"/>
            <p:extLst>
              <p:ext uri="{D42A27DB-BD31-4B8C-83A1-F6EECF244321}">
                <p14:modId xmlns:p14="http://schemas.microsoft.com/office/powerpoint/2010/main" val="1401702116"/>
              </p:ext>
            </p:extLst>
          </p:nvPr>
        </p:nvGraphicFramePr>
        <p:xfrm>
          <a:off x="8521581" y="3774410"/>
          <a:ext cx="3322184" cy="2395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0A9F272E-16ED-AB80-8748-D0FD306EFB45}"/>
              </a:ext>
            </a:extLst>
          </p:cNvPr>
          <p:cNvSpPr txBox="1"/>
          <p:nvPr/>
        </p:nvSpPr>
        <p:spPr>
          <a:xfrm>
            <a:off x="521999" y="1639349"/>
            <a:ext cx="4438621" cy="1000274"/>
          </a:xfrm>
          <a:prstGeom prst="rect">
            <a:avLst/>
          </a:prstGeom>
          <a:noFill/>
          <a:ln w="57150">
            <a:solidFill>
              <a:srgbClr val="FF035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b="1" dirty="0"/>
              <a:t>Einführung/Einleitung</a:t>
            </a:r>
          </a:p>
          <a:p>
            <a:r>
              <a:rPr lang="de-DE" dirty="0"/>
              <a:t>Text</a:t>
            </a:r>
          </a:p>
          <a:p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F9CE3A7-E6F9-4DAF-ED7D-1CBC78736546}"/>
              </a:ext>
            </a:extLst>
          </p:cNvPr>
          <p:cNvSpPr txBox="1"/>
          <p:nvPr/>
        </p:nvSpPr>
        <p:spPr>
          <a:xfrm>
            <a:off x="521999" y="2814561"/>
            <a:ext cx="4438621" cy="1277273"/>
          </a:xfrm>
          <a:prstGeom prst="rect">
            <a:avLst/>
          </a:prstGeom>
          <a:noFill/>
          <a:ln w="57150">
            <a:solidFill>
              <a:srgbClr val="FF035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b="1" dirty="0"/>
              <a:t>Methode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Y</a:t>
            </a:r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07565F8-DE53-A9B9-1CF8-09842C9C00C6}"/>
              </a:ext>
            </a:extLst>
          </p:cNvPr>
          <p:cNvSpPr txBox="1"/>
          <p:nvPr/>
        </p:nvSpPr>
        <p:spPr>
          <a:xfrm>
            <a:off x="521999" y="4315658"/>
            <a:ext cx="4438621" cy="1554272"/>
          </a:xfrm>
          <a:prstGeom prst="rect">
            <a:avLst/>
          </a:prstGeom>
          <a:noFill/>
          <a:ln w="57150">
            <a:solidFill>
              <a:srgbClr val="FF035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b="1" dirty="0"/>
              <a:t>Ergebnisse</a:t>
            </a:r>
          </a:p>
          <a:p>
            <a:r>
              <a:rPr lang="de-DE" dirty="0"/>
              <a:t>1.</a:t>
            </a:r>
          </a:p>
          <a:p>
            <a:r>
              <a:rPr lang="de-DE" dirty="0"/>
              <a:t>2.</a:t>
            </a:r>
          </a:p>
          <a:p>
            <a:r>
              <a:rPr lang="de-DE" dirty="0"/>
              <a:t>3. </a:t>
            </a:r>
          </a:p>
          <a:p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29085B2-FB15-7B00-5F98-F00C9CF4D596}"/>
              </a:ext>
            </a:extLst>
          </p:cNvPr>
          <p:cNvSpPr txBox="1"/>
          <p:nvPr/>
        </p:nvSpPr>
        <p:spPr>
          <a:xfrm>
            <a:off x="5648447" y="318293"/>
            <a:ext cx="2981204" cy="3216265"/>
          </a:xfrm>
          <a:prstGeom prst="rect">
            <a:avLst/>
          </a:prstGeom>
          <a:noFill/>
          <a:ln w="57150">
            <a:solidFill>
              <a:srgbClr val="FF035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b="1" dirty="0"/>
              <a:t>Diskussion/Analyse</a:t>
            </a:r>
          </a:p>
          <a:p>
            <a:r>
              <a:rPr lang="de-DE" dirty="0"/>
              <a:t>…..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7BD0FEC-D293-6C1C-0B7D-685E8CEAAA43}"/>
              </a:ext>
            </a:extLst>
          </p:cNvPr>
          <p:cNvSpPr txBox="1"/>
          <p:nvPr/>
        </p:nvSpPr>
        <p:spPr>
          <a:xfrm>
            <a:off x="8872839" y="312803"/>
            <a:ext cx="2890309" cy="1831271"/>
          </a:xfrm>
          <a:prstGeom prst="rect">
            <a:avLst/>
          </a:prstGeom>
          <a:noFill/>
          <a:ln w="57150">
            <a:solidFill>
              <a:srgbClr val="FF035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b="1" dirty="0"/>
              <a:t>Fazit</a:t>
            </a:r>
          </a:p>
          <a:p>
            <a:r>
              <a:rPr lang="de-DE" dirty="0"/>
              <a:t>…..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530BB58-5FF6-970B-DF6C-0D14A140139A}"/>
              </a:ext>
            </a:extLst>
          </p:cNvPr>
          <p:cNvSpPr txBox="1"/>
          <p:nvPr/>
        </p:nvSpPr>
        <p:spPr>
          <a:xfrm>
            <a:off x="8872838" y="2317271"/>
            <a:ext cx="2890309" cy="1277273"/>
          </a:xfrm>
          <a:prstGeom prst="rect">
            <a:avLst/>
          </a:prstGeom>
          <a:noFill/>
          <a:ln w="57150">
            <a:solidFill>
              <a:srgbClr val="FF035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b="1" dirty="0"/>
              <a:t>Literatur</a:t>
            </a:r>
            <a:endParaRPr lang="de-DE" dirty="0"/>
          </a:p>
          <a:p>
            <a:r>
              <a:rPr lang="de-DE" dirty="0"/>
              <a:t>A</a:t>
            </a:r>
          </a:p>
          <a:p>
            <a:r>
              <a:rPr lang="de-DE" dirty="0"/>
              <a:t>B</a:t>
            </a:r>
          </a:p>
          <a:p>
            <a:r>
              <a:rPr lang="de-DE" dirty="0"/>
              <a:t>C</a:t>
            </a:r>
          </a:p>
        </p:txBody>
      </p:sp>
      <p:pic>
        <p:nvPicPr>
          <p:cNvPr id="13" name="Bildplatzhalter 7">
            <a:extLst>
              <a:ext uri="{FF2B5EF4-FFF2-40B4-BE49-F238E27FC236}">
                <a16:creationId xmlns:a16="http://schemas.microsoft.com/office/drawing/2014/main" id="{027F27E5-9D21-F35F-91A8-B32B7C4DA8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7" b="297"/>
          <a:stretch/>
        </p:blipFill>
        <p:spPr>
          <a:xfrm>
            <a:off x="5311876" y="3722404"/>
            <a:ext cx="2890309" cy="274078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81DA9572-80D9-69BA-B87B-85F93519908C}"/>
              </a:ext>
            </a:extLst>
          </p:cNvPr>
          <p:cNvSpPr txBox="1"/>
          <p:nvPr/>
        </p:nvSpPr>
        <p:spPr>
          <a:xfrm>
            <a:off x="8521581" y="6140005"/>
            <a:ext cx="2424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Erklärung zu Bild etc.</a:t>
            </a:r>
          </a:p>
        </p:txBody>
      </p:sp>
    </p:spTree>
    <p:extLst>
      <p:ext uri="{BB962C8B-B14F-4D97-AF65-F5344CB8AC3E}">
        <p14:creationId xmlns:p14="http://schemas.microsoft.com/office/powerpoint/2010/main" val="1132944613"/>
      </p:ext>
    </p:extLst>
  </p:cSld>
  <p:clrMapOvr>
    <a:masterClrMapping/>
  </p:clrMapOvr>
</p:sld>
</file>

<file path=ppt/theme/theme1.xml><?xml version="1.0" encoding="utf-8"?>
<a:theme xmlns:a="http://schemas.openxmlformats.org/drawingml/2006/main" name="THA_Inhalt">
  <a:themeElements>
    <a:clrScheme name="THA">
      <a:dk1>
        <a:srgbClr val="000000"/>
      </a:dk1>
      <a:lt1>
        <a:srgbClr val="FFFFFF"/>
      </a:lt1>
      <a:dk2>
        <a:srgbClr val="FF0049"/>
      </a:dk2>
      <a:lt2>
        <a:srgbClr val="F2F2F2"/>
      </a:lt2>
      <a:accent1>
        <a:srgbClr val="00C341"/>
      </a:accent1>
      <a:accent2>
        <a:srgbClr val="FFC700"/>
      </a:accent2>
      <a:accent3>
        <a:srgbClr val="FF0350"/>
      </a:accent3>
      <a:accent4>
        <a:srgbClr val="595959"/>
      </a:accent4>
      <a:accent5>
        <a:srgbClr val="818181"/>
      </a:accent5>
      <a:accent6>
        <a:srgbClr val="CCCCCC"/>
      </a:accent6>
      <a:hlink>
        <a:srgbClr val="FF0350"/>
      </a:hlink>
      <a:folHlink>
        <a:srgbClr val="5959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HA">
    <a:dk1>
      <a:srgbClr val="000000"/>
    </a:dk1>
    <a:lt1>
      <a:srgbClr val="FFFFFF"/>
    </a:lt1>
    <a:dk2>
      <a:srgbClr val="FF0049"/>
    </a:dk2>
    <a:lt2>
      <a:srgbClr val="F2F2F2"/>
    </a:lt2>
    <a:accent1>
      <a:srgbClr val="00C341"/>
    </a:accent1>
    <a:accent2>
      <a:srgbClr val="FFC700"/>
    </a:accent2>
    <a:accent3>
      <a:srgbClr val="FF0350"/>
    </a:accent3>
    <a:accent4>
      <a:srgbClr val="595959"/>
    </a:accent4>
    <a:accent5>
      <a:srgbClr val="818181"/>
    </a:accent5>
    <a:accent6>
      <a:srgbClr val="CCCCCC"/>
    </a:accent6>
    <a:hlink>
      <a:srgbClr val="FF0350"/>
    </a:hlink>
    <a:folHlink>
      <a:srgbClr val="595959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</Words>
  <Application>Microsoft Office PowerPoint</Application>
  <PresentationFormat>Breitbild</PresentationFormat>
  <Paragraphs>32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TWK Everett</vt:lpstr>
      <vt:lpstr>TWK Everett Medium</vt:lpstr>
      <vt:lpstr>THA_Inhalt</vt:lpstr>
      <vt:lpstr>TITEL DER BACHELORARBEIT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Rob Faehrmann</dc:creator>
  <cp:lastModifiedBy>Martina Manhardt</cp:lastModifiedBy>
  <cp:revision>51</cp:revision>
  <dcterms:created xsi:type="dcterms:W3CDTF">2023-11-21T10:29:24Z</dcterms:created>
  <dcterms:modified xsi:type="dcterms:W3CDTF">2024-08-06T07:22:00Z</dcterms:modified>
</cp:coreProperties>
</file>